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8"/>
  </p:notesMasterIdLst>
  <p:sldIdLst>
    <p:sldId id="280" r:id="rId5"/>
    <p:sldId id="266" r:id="rId6"/>
    <p:sldId id="307" r:id="rId7"/>
    <p:sldId id="300" r:id="rId8"/>
    <p:sldId id="301" r:id="rId9"/>
    <p:sldId id="302" r:id="rId10"/>
    <p:sldId id="292" r:id="rId11"/>
    <p:sldId id="291" r:id="rId12"/>
    <p:sldId id="289" r:id="rId13"/>
    <p:sldId id="303" r:id="rId14"/>
    <p:sldId id="304" r:id="rId15"/>
    <p:sldId id="290" r:id="rId16"/>
    <p:sldId id="305" r:id="rId17"/>
    <p:sldId id="296" r:id="rId18"/>
    <p:sldId id="308" r:id="rId19"/>
    <p:sldId id="287" r:id="rId20"/>
    <p:sldId id="288" r:id="rId21"/>
    <p:sldId id="293" r:id="rId22"/>
    <p:sldId id="294" r:id="rId23"/>
    <p:sldId id="297" r:id="rId24"/>
    <p:sldId id="306" r:id="rId25"/>
    <p:sldId id="261" r:id="rId26"/>
    <p:sldId id="262" r:id="rId2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591398C-FF9A-F905-77CE-0F20CDCF7F39}" name="Pavol Toth" initials="PT" userId="S::pavol.toth@profidecon.com::6b65528b-b860-4df2-a96b-4ba40c7b9e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4CDC5D-76E2-4839-9E8B-B2BB40817DAF}" v="28" dt="2024-08-06T15:28:00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69" autoAdjust="0"/>
  </p:normalViewPr>
  <p:slideViewPr>
    <p:cSldViewPr snapToGrid="0">
      <p:cViewPr varScale="1">
        <p:scale>
          <a:sx n="131" d="100"/>
          <a:sy n="131" d="100"/>
        </p:scale>
        <p:origin x="10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a Tothova" userId="3ab79966-2dd8-4d05-aefb-b9e795bb0219" providerId="ADAL" clId="{2B7A4013-2AE4-4A7C-A5D5-7F80D52B66CF}"/>
    <pc:docChg chg="modSld">
      <pc:chgData name="Patricia Tothova" userId="3ab79966-2dd8-4d05-aefb-b9e795bb0219" providerId="ADAL" clId="{2B7A4013-2AE4-4A7C-A5D5-7F80D52B66CF}" dt="2024-07-16T07:19:24.389" v="9" actId="20577"/>
      <pc:docMkLst>
        <pc:docMk/>
      </pc:docMkLst>
      <pc:sldChg chg="modNotesTx">
        <pc:chgData name="Patricia Tothova" userId="3ab79966-2dd8-4d05-aefb-b9e795bb0219" providerId="ADAL" clId="{2B7A4013-2AE4-4A7C-A5D5-7F80D52B66CF}" dt="2024-07-16T07:19:24.389" v="9" actId="20577"/>
        <pc:sldMkLst>
          <pc:docMk/>
          <pc:sldMk cId="0" sldId="256"/>
        </pc:sldMkLst>
      </pc:sldChg>
    </pc:docChg>
  </pc:docChgLst>
  <pc:docChgLst>
    <pc:chgData name="Monika Belejova" userId="fab44090-cca7-4369-a22c-0dbc6aea6ef1" providerId="ADAL" clId="{B14CDC5D-76E2-4839-9E8B-B2BB40817DAF}"/>
    <pc:docChg chg="modSld">
      <pc:chgData name="Monika Belejova" userId="fab44090-cca7-4369-a22c-0dbc6aea6ef1" providerId="ADAL" clId="{B14CDC5D-76E2-4839-9E8B-B2BB40817DAF}" dt="2024-08-06T15:28:00.377" v="4"/>
      <pc:docMkLst>
        <pc:docMk/>
      </pc:docMkLst>
      <pc:sldChg chg="modNotesTx">
        <pc:chgData name="Monika Belejova" userId="fab44090-cca7-4369-a22c-0dbc6aea6ef1" providerId="ADAL" clId="{B14CDC5D-76E2-4839-9E8B-B2BB40817DAF}" dt="2024-07-31T08:50:43.453" v="3" actId="20577"/>
        <pc:sldMkLst>
          <pc:docMk/>
          <pc:sldMk cId="0" sldId="289"/>
        </pc:sldMkLst>
      </pc:sldChg>
      <pc:sldChg chg="modSp">
        <pc:chgData name="Monika Belejova" userId="fab44090-cca7-4369-a22c-0dbc6aea6ef1" providerId="ADAL" clId="{B14CDC5D-76E2-4839-9E8B-B2BB40817DAF}" dt="2024-08-06T15:28:00.377" v="4"/>
        <pc:sldMkLst>
          <pc:docMk/>
          <pc:sldMk cId="0" sldId="293"/>
        </pc:sldMkLst>
        <pc:graphicFrameChg chg="mod">
          <ac:chgData name="Monika Belejova" userId="fab44090-cca7-4369-a22c-0dbc6aea6ef1" providerId="ADAL" clId="{B14CDC5D-76E2-4839-9E8B-B2BB40817DAF}" dt="2024-08-06T15:28:00.377" v="4"/>
          <ac:graphicFrameMkLst>
            <pc:docMk/>
            <pc:sldMk cId="0" sldId="293"/>
            <ac:graphicFrameMk id="2" creationId="{DD0C03E0-7A0B-1019-AE67-FD92C869CE08}"/>
          </ac:graphicFrameMkLst>
        </pc:graphicFrameChg>
        <pc:graphicFrameChg chg="mod">
          <ac:chgData name="Monika Belejova" userId="fab44090-cca7-4369-a22c-0dbc6aea6ef1" providerId="ADAL" clId="{B14CDC5D-76E2-4839-9E8B-B2BB40817DAF}" dt="2024-08-06T15:28:00.377" v="4"/>
          <ac:graphicFrameMkLst>
            <pc:docMk/>
            <pc:sldMk cId="0" sldId="293"/>
            <ac:graphicFrameMk id="3" creationId="{6268CF4D-7C99-9C30-0F60-3FE290895655}"/>
          </ac:graphicFrameMkLst>
        </pc:graphicFrameChg>
      </pc:sldChg>
      <pc:sldChg chg="modSp">
        <pc:chgData name="Monika Belejova" userId="fab44090-cca7-4369-a22c-0dbc6aea6ef1" providerId="ADAL" clId="{B14CDC5D-76E2-4839-9E8B-B2BB40817DAF}" dt="2024-08-06T15:28:00.377" v="4"/>
        <pc:sldMkLst>
          <pc:docMk/>
          <pc:sldMk cId="0" sldId="296"/>
        </pc:sldMkLst>
        <pc:graphicFrameChg chg="mod">
          <ac:chgData name="Monika Belejova" userId="fab44090-cca7-4369-a22c-0dbc6aea6ef1" providerId="ADAL" clId="{B14CDC5D-76E2-4839-9E8B-B2BB40817DAF}" dt="2024-08-06T15:28:00.377" v="4"/>
          <ac:graphicFrameMkLst>
            <pc:docMk/>
            <pc:sldMk cId="0" sldId="296"/>
            <ac:graphicFrameMk id="2" creationId="{3F9BAB17-6B67-59F6-82A8-D9C471EB4602}"/>
          </ac:graphicFrameMkLst>
        </pc:graphicFrameChg>
      </pc:sldChg>
      <pc:sldChg chg="modSp">
        <pc:chgData name="Monika Belejova" userId="fab44090-cca7-4369-a22c-0dbc6aea6ef1" providerId="ADAL" clId="{B14CDC5D-76E2-4839-9E8B-B2BB40817DAF}" dt="2024-08-06T15:28:00.377" v="4"/>
        <pc:sldMkLst>
          <pc:docMk/>
          <pc:sldMk cId="927922610" sldId="301"/>
        </pc:sldMkLst>
        <pc:graphicFrameChg chg="mod">
          <ac:chgData name="Monika Belejova" userId="fab44090-cca7-4369-a22c-0dbc6aea6ef1" providerId="ADAL" clId="{B14CDC5D-76E2-4839-9E8B-B2BB40817DAF}" dt="2024-08-06T15:28:00.377" v="4"/>
          <ac:graphicFrameMkLst>
            <pc:docMk/>
            <pc:sldMk cId="927922610" sldId="301"/>
            <ac:graphicFrameMk id="6" creationId="{15F9C1A4-0A69-8C81-FEAC-CC408DE55073}"/>
          </ac:graphicFrameMkLst>
        </pc:graphicFrameChg>
        <pc:graphicFrameChg chg="mod">
          <ac:chgData name="Monika Belejova" userId="fab44090-cca7-4369-a22c-0dbc6aea6ef1" providerId="ADAL" clId="{B14CDC5D-76E2-4839-9E8B-B2BB40817DAF}" dt="2024-08-06T15:28:00.377" v="4"/>
          <ac:graphicFrameMkLst>
            <pc:docMk/>
            <pc:sldMk cId="927922610" sldId="301"/>
            <ac:graphicFrameMk id="7" creationId="{7D71373F-B8CE-E9EE-B8C2-1117C5408421}"/>
          </ac:graphicFrameMkLst>
        </pc:graphicFrameChg>
      </pc:sldChg>
      <pc:sldChg chg="modSp">
        <pc:chgData name="Monika Belejova" userId="fab44090-cca7-4369-a22c-0dbc6aea6ef1" providerId="ADAL" clId="{B14CDC5D-76E2-4839-9E8B-B2BB40817DAF}" dt="2024-08-06T15:28:00.377" v="4"/>
        <pc:sldMkLst>
          <pc:docMk/>
          <pc:sldMk cId="1115372992" sldId="304"/>
        </pc:sldMkLst>
        <pc:graphicFrameChg chg="mod">
          <ac:chgData name="Monika Belejova" userId="fab44090-cca7-4369-a22c-0dbc6aea6ef1" providerId="ADAL" clId="{B14CDC5D-76E2-4839-9E8B-B2BB40817DAF}" dt="2024-08-06T15:28:00.377" v="4"/>
          <ac:graphicFrameMkLst>
            <pc:docMk/>
            <pc:sldMk cId="1115372992" sldId="304"/>
            <ac:graphicFrameMk id="4" creationId="{036BBE47-F2A0-2F65-6DBF-A8C53C32A4D9}"/>
          </ac:graphicFrameMkLst>
        </pc:graphicFrameChg>
      </pc:sldChg>
    </pc:docChg>
  </pc:docChgLst>
  <pc:docChgLst>
    <pc:chgData name="Patricia Tothova" userId="3ab79966-2dd8-4d05-aefb-b9e795bb0219" providerId="ADAL" clId="{ED3EC878-58D4-4C43-8531-7552353DEBCE}"/>
    <pc:docChg chg="undo custSel addSld delSld modSld sldOrd">
      <pc:chgData name="Patricia Tothova" userId="3ab79966-2dd8-4d05-aefb-b9e795bb0219" providerId="ADAL" clId="{ED3EC878-58D4-4C43-8531-7552353DEBCE}" dt="2024-07-19T17:04:19.632" v="16709" actId="20577"/>
      <pc:docMkLst>
        <pc:docMk/>
      </pc:docMkLst>
      <pc:sldChg chg="del">
        <pc:chgData name="Patricia Tothova" userId="3ab79966-2dd8-4d05-aefb-b9e795bb0219" providerId="ADAL" clId="{ED3EC878-58D4-4C43-8531-7552353DEBCE}" dt="2024-07-16T07:24:25.030" v="8" actId="47"/>
        <pc:sldMkLst>
          <pc:docMk/>
          <pc:sldMk cId="0" sldId="256"/>
        </pc:sldMkLst>
      </pc:sldChg>
      <pc:sldChg chg="del">
        <pc:chgData name="Patricia Tothova" userId="3ab79966-2dd8-4d05-aefb-b9e795bb0219" providerId="ADAL" clId="{ED3EC878-58D4-4C43-8531-7552353DEBCE}" dt="2024-07-16T07:24:25.030" v="8" actId="47"/>
        <pc:sldMkLst>
          <pc:docMk/>
          <pc:sldMk cId="0" sldId="257"/>
        </pc:sldMkLst>
      </pc:sldChg>
      <pc:sldChg chg="del">
        <pc:chgData name="Patricia Tothova" userId="3ab79966-2dd8-4d05-aefb-b9e795bb0219" providerId="ADAL" clId="{ED3EC878-58D4-4C43-8531-7552353DEBCE}" dt="2024-07-16T07:24:25.030" v="8" actId="47"/>
        <pc:sldMkLst>
          <pc:docMk/>
          <pc:sldMk cId="0" sldId="258"/>
        </pc:sldMkLst>
      </pc:sldChg>
      <pc:sldChg chg="del">
        <pc:chgData name="Patricia Tothova" userId="3ab79966-2dd8-4d05-aefb-b9e795bb0219" providerId="ADAL" clId="{ED3EC878-58D4-4C43-8531-7552353DEBCE}" dt="2024-07-16T07:24:27.885" v="9" actId="47"/>
        <pc:sldMkLst>
          <pc:docMk/>
          <pc:sldMk cId="0" sldId="259"/>
        </pc:sldMkLst>
      </pc:sldChg>
      <pc:sldChg chg="del ord modNotes">
        <pc:chgData name="Patricia Tothova" userId="3ab79966-2dd8-4d05-aefb-b9e795bb0219" providerId="ADAL" clId="{ED3EC878-58D4-4C43-8531-7552353DEBCE}" dt="2024-07-17T22:21:57.337" v="15207" actId="47"/>
        <pc:sldMkLst>
          <pc:docMk/>
          <pc:sldMk cId="0" sldId="260"/>
        </pc:sldMkLst>
      </pc:sldChg>
      <pc:sldChg chg="modSp mod ord delCm modCm modNotes">
        <pc:chgData name="Patricia Tothova" userId="3ab79966-2dd8-4d05-aefb-b9e795bb0219" providerId="ADAL" clId="{ED3EC878-58D4-4C43-8531-7552353DEBCE}" dt="2024-07-17T22:23:35.288" v="15372"/>
        <pc:sldMkLst>
          <pc:docMk/>
          <pc:sldMk cId="0" sldId="261"/>
        </pc:sldMkLst>
        <pc:spChg chg="mod">
          <ac:chgData name="Patricia Tothova" userId="3ab79966-2dd8-4d05-aefb-b9e795bb0219" providerId="ADAL" clId="{ED3EC878-58D4-4C43-8531-7552353DEBCE}" dt="2024-07-16T10:29:39.245" v="4304" actId="20577"/>
          <ac:spMkLst>
            <pc:docMk/>
            <pc:sldMk cId="0" sldId="261"/>
            <ac:spMk id="94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7T22:23:05.131" v="15371" actId="20577"/>
          <ac:spMkLst>
            <pc:docMk/>
            <pc:sldMk cId="0" sldId="261"/>
            <ac:spMk id="95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6T10:31:07.457" v="4516" actId="1076"/>
          <ac:picMkLst>
            <pc:docMk/>
            <pc:sldMk cId="0" sldId="261"/>
            <ac:picMk id="96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Patricia Tothova" userId="3ab79966-2dd8-4d05-aefb-b9e795bb0219" providerId="ADAL" clId="{ED3EC878-58D4-4C43-8531-7552353DEBCE}" dt="2024-07-17T22:23:35.288" v="15372"/>
              <pc2:cmMkLst xmlns:pc2="http://schemas.microsoft.com/office/powerpoint/2019/9/main/command">
                <pc:docMk/>
                <pc:sldMk cId="0" sldId="261"/>
                <pc2:cmMk id="{4070D1F6-50C9-4109-9C71-7F7A9A891732}"/>
              </pc2:cmMkLst>
            </pc226:cmChg>
          </p:ext>
        </pc:extLst>
      </pc:sldChg>
      <pc:sldChg chg="modSp mod ord modNotes">
        <pc:chgData name="Patricia Tothova" userId="3ab79966-2dd8-4d05-aefb-b9e795bb0219" providerId="ADAL" clId="{ED3EC878-58D4-4C43-8531-7552353DEBCE}" dt="2024-07-16T22:01:56.122" v="11430" actId="113"/>
        <pc:sldMkLst>
          <pc:docMk/>
          <pc:sldMk cId="0" sldId="262"/>
        </pc:sldMkLst>
        <pc:spChg chg="mod">
          <ac:chgData name="Patricia Tothova" userId="3ab79966-2dd8-4d05-aefb-b9e795bb0219" providerId="ADAL" clId="{ED3EC878-58D4-4C43-8531-7552353DEBCE}" dt="2024-07-16T10:31:17.026" v="4526" actId="20577"/>
          <ac:spMkLst>
            <pc:docMk/>
            <pc:sldMk cId="0" sldId="262"/>
            <ac:spMk id="103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6T22:01:56.122" v="11430" actId="113"/>
          <ac:spMkLst>
            <pc:docMk/>
            <pc:sldMk cId="0" sldId="262"/>
            <ac:spMk id="104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6T10:31:24.765" v="4527" actId="1076"/>
          <ac:picMkLst>
            <pc:docMk/>
            <pc:sldMk cId="0" sldId="262"/>
            <ac:picMk id="105" creationId="{00000000-0000-0000-0000-000000000000}"/>
          </ac:picMkLst>
        </pc:picChg>
      </pc:sldChg>
      <pc:sldChg chg="del">
        <pc:chgData name="Patricia Tothova" userId="3ab79966-2dd8-4d05-aefb-b9e795bb0219" providerId="ADAL" clId="{ED3EC878-58D4-4C43-8531-7552353DEBCE}" dt="2024-07-16T07:23:37.456" v="0" actId="47"/>
        <pc:sldMkLst>
          <pc:docMk/>
          <pc:sldMk cId="0" sldId="263"/>
        </pc:sldMkLst>
      </pc:sldChg>
      <pc:sldChg chg="del">
        <pc:chgData name="Patricia Tothova" userId="3ab79966-2dd8-4d05-aefb-b9e795bb0219" providerId="ADAL" clId="{ED3EC878-58D4-4C43-8531-7552353DEBCE}" dt="2024-07-16T07:23:38.370" v="1" actId="47"/>
        <pc:sldMkLst>
          <pc:docMk/>
          <pc:sldMk cId="0" sldId="264"/>
        </pc:sldMkLst>
      </pc:sldChg>
      <pc:sldChg chg="del">
        <pc:chgData name="Patricia Tothova" userId="3ab79966-2dd8-4d05-aefb-b9e795bb0219" providerId="ADAL" clId="{ED3EC878-58D4-4C43-8531-7552353DEBCE}" dt="2024-07-16T07:23:41.757" v="2" actId="47"/>
        <pc:sldMkLst>
          <pc:docMk/>
          <pc:sldMk cId="0" sldId="265"/>
        </pc:sldMkLst>
      </pc:sldChg>
      <pc:sldChg chg="modSp mod ord modNotes">
        <pc:chgData name="Patricia Tothova" userId="3ab79966-2dd8-4d05-aefb-b9e795bb0219" providerId="ADAL" clId="{ED3EC878-58D4-4C43-8531-7552353DEBCE}" dt="2024-07-16T08:39:18.296" v="604" actId="5793"/>
        <pc:sldMkLst>
          <pc:docMk/>
          <pc:sldMk cId="0" sldId="266"/>
        </pc:sldMkLst>
        <pc:spChg chg="mod">
          <ac:chgData name="Patricia Tothova" userId="3ab79966-2dd8-4d05-aefb-b9e795bb0219" providerId="ADAL" clId="{ED3EC878-58D4-4C43-8531-7552353DEBCE}" dt="2024-07-16T07:52:02.176" v="216" actId="20577"/>
          <ac:spMkLst>
            <pc:docMk/>
            <pc:sldMk cId="0" sldId="266"/>
            <ac:spMk id="134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6T08:39:18.296" v="604" actId="5793"/>
          <ac:spMkLst>
            <pc:docMk/>
            <pc:sldMk cId="0" sldId="266"/>
            <ac:spMk id="135" creationId="{00000000-0000-0000-0000-000000000000}"/>
          </ac:spMkLst>
        </pc:spChg>
      </pc:sldChg>
      <pc:sldChg chg="del">
        <pc:chgData name="Patricia Tothova" userId="3ab79966-2dd8-4d05-aefb-b9e795bb0219" providerId="ADAL" clId="{ED3EC878-58D4-4C43-8531-7552353DEBCE}" dt="2024-07-16T07:23:47.752" v="3" actId="47"/>
        <pc:sldMkLst>
          <pc:docMk/>
          <pc:sldMk cId="0" sldId="267"/>
        </pc:sldMkLst>
      </pc:sldChg>
      <pc:sldChg chg="del">
        <pc:chgData name="Patricia Tothova" userId="3ab79966-2dd8-4d05-aefb-b9e795bb0219" providerId="ADAL" clId="{ED3EC878-58D4-4C43-8531-7552353DEBCE}" dt="2024-07-16T07:23:49.980" v="4" actId="47"/>
        <pc:sldMkLst>
          <pc:docMk/>
          <pc:sldMk cId="0" sldId="268"/>
        </pc:sldMkLst>
      </pc:sldChg>
      <pc:sldChg chg="del">
        <pc:chgData name="Patricia Tothova" userId="3ab79966-2dd8-4d05-aefb-b9e795bb0219" providerId="ADAL" clId="{ED3EC878-58D4-4C43-8531-7552353DEBCE}" dt="2024-07-16T07:23:51.554" v="5" actId="47"/>
        <pc:sldMkLst>
          <pc:docMk/>
          <pc:sldMk cId="0" sldId="269"/>
        </pc:sldMkLst>
      </pc:sldChg>
      <pc:sldChg chg="del">
        <pc:chgData name="Patricia Tothova" userId="3ab79966-2dd8-4d05-aefb-b9e795bb0219" providerId="ADAL" clId="{ED3EC878-58D4-4C43-8531-7552353DEBCE}" dt="2024-07-16T07:23:55.586" v="6" actId="47"/>
        <pc:sldMkLst>
          <pc:docMk/>
          <pc:sldMk cId="0" sldId="270"/>
        </pc:sldMkLst>
      </pc:sldChg>
      <pc:sldChg chg="del">
        <pc:chgData name="Patricia Tothova" userId="3ab79966-2dd8-4d05-aefb-b9e795bb0219" providerId="ADAL" clId="{ED3EC878-58D4-4C43-8531-7552353DEBCE}" dt="2024-07-16T07:24:19.233" v="7" actId="47"/>
        <pc:sldMkLst>
          <pc:docMk/>
          <pc:sldMk cId="0" sldId="271"/>
        </pc:sldMkLst>
      </pc:sldChg>
      <pc:sldChg chg="del">
        <pc:chgData name="Patricia Tothova" userId="3ab79966-2dd8-4d05-aefb-b9e795bb0219" providerId="ADAL" clId="{ED3EC878-58D4-4C43-8531-7552353DEBCE}" dt="2024-07-16T07:24:19.233" v="7" actId="47"/>
        <pc:sldMkLst>
          <pc:docMk/>
          <pc:sldMk cId="0" sldId="272"/>
        </pc:sldMkLst>
      </pc:sldChg>
      <pc:sldChg chg="del">
        <pc:chgData name="Patricia Tothova" userId="3ab79966-2dd8-4d05-aefb-b9e795bb0219" providerId="ADAL" clId="{ED3EC878-58D4-4C43-8531-7552353DEBCE}" dt="2024-07-16T07:24:19.233" v="7" actId="47"/>
        <pc:sldMkLst>
          <pc:docMk/>
          <pc:sldMk cId="0" sldId="273"/>
        </pc:sldMkLst>
      </pc:sldChg>
      <pc:sldChg chg="del">
        <pc:chgData name="Patricia Tothova" userId="3ab79966-2dd8-4d05-aefb-b9e795bb0219" providerId="ADAL" clId="{ED3EC878-58D4-4C43-8531-7552353DEBCE}" dt="2024-07-16T07:24:19.233" v="7" actId="47"/>
        <pc:sldMkLst>
          <pc:docMk/>
          <pc:sldMk cId="0" sldId="274"/>
        </pc:sldMkLst>
      </pc:sldChg>
      <pc:sldChg chg="del">
        <pc:chgData name="Patricia Tothova" userId="3ab79966-2dd8-4d05-aefb-b9e795bb0219" providerId="ADAL" clId="{ED3EC878-58D4-4C43-8531-7552353DEBCE}" dt="2024-07-16T07:24:19.233" v="7" actId="47"/>
        <pc:sldMkLst>
          <pc:docMk/>
          <pc:sldMk cId="0" sldId="275"/>
        </pc:sldMkLst>
      </pc:sldChg>
      <pc:sldChg chg="del">
        <pc:chgData name="Patricia Tothova" userId="3ab79966-2dd8-4d05-aefb-b9e795bb0219" providerId="ADAL" clId="{ED3EC878-58D4-4C43-8531-7552353DEBCE}" dt="2024-07-16T07:24:19.233" v="7" actId="47"/>
        <pc:sldMkLst>
          <pc:docMk/>
          <pc:sldMk cId="0" sldId="276"/>
        </pc:sldMkLst>
      </pc:sldChg>
      <pc:sldChg chg="del">
        <pc:chgData name="Patricia Tothova" userId="3ab79966-2dd8-4d05-aefb-b9e795bb0219" providerId="ADAL" clId="{ED3EC878-58D4-4C43-8531-7552353DEBCE}" dt="2024-07-16T07:24:19.233" v="7" actId="47"/>
        <pc:sldMkLst>
          <pc:docMk/>
          <pc:sldMk cId="0" sldId="277"/>
        </pc:sldMkLst>
      </pc:sldChg>
      <pc:sldChg chg="del">
        <pc:chgData name="Patricia Tothova" userId="3ab79966-2dd8-4d05-aefb-b9e795bb0219" providerId="ADAL" clId="{ED3EC878-58D4-4C43-8531-7552353DEBCE}" dt="2024-07-16T07:24:19.233" v="7" actId="47"/>
        <pc:sldMkLst>
          <pc:docMk/>
          <pc:sldMk cId="0" sldId="278"/>
        </pc:sldMkLst>
      </pc:sldChg>
      <pc:sldChg chg="del">
        <pc:chgData name="Patricia Tothova" userId="3ab79966-2dd8-4d05-aefb-b9e795bb0219" providerId="ADAL" clId="{ED3EC878-58D4-4C43-8531-7552353DEBCE}" dt="2024-07-16T07:24:19.233" v="7" actId="47"/>
        <pc:sldMkLst>
          <pc:docMk/>
          <pc:sldMk cId="0" sldId="279"/>
        </pc:sldMkLst>
      </pc:sldChg>
      <pc:sldChg chg="modSp mod">
        <pc:chgData name="Patricia Tothova" userId="3ab79966-2dd8-4d05-aefb-b9e795bb0219" providerId="ADAL" clId="{ED3EC878-58D4-4C43-8531-7552353DEBCE}" dt="2024-07-16T07:26:49.606" v="133" actId="20577"/>
        <pc:sldMkLst>
          <pc:docMk/>
          <pc:sldMk cId="0" sldId="280"/>
        </pc:sldMkLst>
        <pc:spChg chg="mod">
          <ac:chgData name="Patricia Tothova" userId="3ab79966-2dd8-4d05-aefb-b9e795bb0219" providerId="ADAL" clId="{ED3EC878-58D4-4C43-8531-7552353DEBCE}" dt="2024-07-16T07:26:49.606" v="133" actId="20577"/>
          <ac:spMkLst>
            <pc:docMk/>
            <pc:sldMk cId="0" sldId="280"/>
            <ac:spMk id="233" creationId="{00000000-0000-0000-0000-000000000000}"/>
          </ac:spMkLst>
        </pc:spChg>
      </pc:sldChg>
      <pc:sldChg chg="del">
        <pc:chgData name="Patricia Tothova" userId="3ab79966-2dd8-4d05-aefb-b9e795bb0219" providerId="ADAL" clId="{ED3EC878-58D4-4C43-8531-7552353DEBCE}" dt="2024-07-16T07:34:29.231" v="134" actId="47"/>
        <pc:sldMkLst>
          <pc:docMk/>
          <pc:sldMk cId="0" sldId="281"/>
        </pc:sldMkLst>
      </pc:sldChg>
      <pc:sldChg chg="del">
        <pc:chgData name="Patricia Tothova" userId="3ab79966-2dd8-4d05-aefb-b9e795bb0219" providerId="ADAL" clId="{ED3EC878-58D4-4C43-8531-7552353DEBCE}" dt="2024-07-16T07:34:29.231" v="134" actId="47"/>
        <pc:sldMkLst>
          <pc:docMk/>
          <pc:sldMk cId="0" sldId="282"/>
        </pc:sldMkLst>
      </pc:sldChg>
      <pc:sldChg chg="del">
        <pc:chgData name="Patricia Tothova" userId="3ab79966-2dd8-4d05-aefb-b9e795bb0219" providerId="ADAL" clId="{ED3EC878-58D4-4C43-8531-7552353DEBCE}" dt="2024-07-16T07:34:29.231" v="134" actId="47"/>
        <pc:sldMkLst>
          <pc:docMk/>
          <pc:sldMk cId="0" sldId="283"/>
        </pc:sldMkLst>
      </pc:sldChg>
      <pc:sldChg chg="del">
        <pc:chgData name="Patricia Tothova" userId="3ab79966-2dd8-4d05-aefb-b9e795bb0219" providerId="ADAL" clId="{ED3EC878-58D4-4C43-8531-7552353DEBCE}" dt="2024-07-16T07:34:29.231" v="134" actId="47"/>
        <pc:sldMkLst>
          <pc:docMk/>
          <pc:sldMk cId="0" sldId="284"/>
        </pc:sldMkLst>
      </pc:sldChg>
      <pc:sldChg chg="del">
        <pc:chgData name="Patricia Tothova" userId="3ab79966-2dd8-4d05-aefb-b9e795bb0219" providerId="ADAL" clId="{ED3EC878-58D4-4C43-8531-7552353DEBCE}" dt="2024-07-16T07:34:29.231" v="134" actId="47"/>
        <pc:sldMkLst>
          <pc:docMk/>
          <pc:sldMk cId="0" sldId="285"/>
        </pc:sldMkLst>
      </pc:sldChg>
      <pc:sldChg chg="del">
        <pc:chgData name="Patricia Tothova" userId="3ab79966-2dd8-4d05-aefb-b9e795bb0219" providerId="ADAL" clId="{ED3EC878-58D4-4C43-8531-7552353DEBCE}" dt="2024-07-16T07:34:29.231" v="134" actId="47"/>
        <pc:sldMkLst>
          <pc:docMk/>
          <pc:sldMk cId="0" sldId="286"/>
        </pc:sldMkLst>
      </pc:sldChg>
      <pc:sldChg chg="modSp mod modNotesTx">
        <pc:chgData name="Patricia Tothova" userId="3ab79966-2dd8-4d05-aefb-b9e795bb0219" providerId="ADAL" clId="{ED3EC878-58D4-4C43-8531-7552353DEBCE}" dt="2024-07-17T22:14:57.674" v="14772" actId="20577"/>
        <pc:sldMkLst>
          <pc:docMk/>
          <pc:sldMk cId="0" sldId="287"/>
        </pc:sldMkLst>
        <pc:spChg chg="mod">
          <ac:chgData name="Patricia Tothova" userId="3ab79966-2dd8-4d05-aefb-b9e795bb0219" providerId="ADAL" clId="{ED3EC878-58D4-4C43-8531-7552353DEBCE}" dt="2024-07-16T20:01:18.456" v="8275" actId="20577"/>
          <ac:spMkLst>
            <pc:docMk/>
            <pc:sldMk cId="0" sldId="287"/>
            <ac:spMk id="288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7T22:09:33.122" v="14721" actId="20577"/>
          <ac:spMkLst>
            <pc:docMk/>
            <pc:sldMk cId="0" sldId="287"/>
            <ac:spMk id="289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6T20:10:53.451" v="8922" actId="1076"/>
          <ac:picMkLst>
            <pc:docMk/>
            <pc:sldMk cId="0" sldId="287"/>
            <ac:picMk id="287" creationId="{00000000-0000-0000-0000-000000000000}"/>
          </ac:picMkLst>
        </pc:picChg>
        <pc:picChg chg="mod">
          <ac:chgData name="Patricia Tothova" userId="3ab79966-2dd8-4d05-aefb-b9e795bb0219" providerId="ADAL" clId="{ED3EC878-58D4-4C43-8531-7552353DEBCE}" dt="2024-07-16T20:10:56.422" v="8923" actId="1076"/>
          <ac:picMkLst>
            <pc:docMk/>
            <pc:sldMk cId="0" sldId="287"/>
            <ac:picMk id="290" creationId="{00000000-0000-0000-0000-000000000000}"/>
          </ac:picMkLst>
        </pc:picChg>
      </pc:sldChg>
      <pc:sldChg chg="modSp mod">
        <pc:chgData name="Patricia Tothova" userId="3ab79966-2dd8-4d05-aefb-b9e795bb0219" providerId="ADAL" clId="{ED3EC878-58D4-4C43-8531-7552353DEBCE}" dt="2024-07-17T22:17:36.658" v="14797" actId="1076"/>
        <pc:sldMkLst>
          <pc:docMk/>
          <pc:sldMk cId="0" sldId="288"/>
        </pc:sldMkLst>
        <pc:spChg chg="mod">
          <ac:chgData name="Patricia Tothova" userId="3ab79966-2dd8-4d05-aefb-b9e795bb0219" providerId="ADAL" clId="{ED3EC878-58D4-4C43-8531-7552353DEBCE}" dt="2024-07-16T20:01:36.917" v="8286" actId="20577"/>
          <ac:spMkLst>
            <pc:docMk/>
            <pc:sldMk cId="0" sldId="288"/>
            <ac:spMk id="297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7T22:15:45.994" v="14778" actId="20577"/>
          <ac:spMkLst>
            <pc:docMk/>
            <pc:sldMk cId="0" sldId="288"/>
            <ac:spMk id="298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7T22:17:36.658" v="14797" actId="1076"/>
          <ac:picMkLst>
            <pc:docMk/>
            <pc:sldMk cId="0" sldId="288"/>
            <ac:picMk id="299" creationId="{00000000-0000-0000-0000-000000000000}"/>
          </ac:picMkLst>
        </pc:picChg>
      </pc:sldChg>
      <pc:sldChg chg="modSp mod ord modNotes modNotesTx">
        <pc:chgData name="Patricia Tothova" userId="3ab79966-2dd8-4d05-aefb-b9e795bb0219" providerId="ADAL" clId="{ED3EC878-58D4-4C43-8531-7552353DEBCE}" dt="2024-07-17T22:01:26.440" v="14322" actId="20577"/>
        <pc:sldMkLst>
          <pc:docMk/>
          <pc:sldMk cId="0" sldId="289"/>
        </pc:sldMkLst>
        <pc:spChg chg="mod">
          <ac:chgData name="Patricia Tothova" userId="3ab79966-2dd8-4d05-aefb-b9e795bb0219" providerId="ADAL" clId="{ED3EC878-58D4-4C43-8531-7552353DEBCE}" dt="2024-07-16T09:27:21.510" v="2003" actId="20577"/>
          <ac:spMkLst>
            <pc:docMk/>
            <pc:sldMk cId="0" sldId="289"/>
            <ac:spMk id="306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7T21:58:24.723" v="13847" actId="20577"/>
          <ac:spMkLst>
            <pc:docMk/>
            <pc:sldMk cId="0" sldId="289"/>
            <ac:spMk id="307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6T11:30:16.671" v="4609" actId="1076"/>
          <ac:picMkLst>
            <pc:docMk/>
            <pc:sldMk cId="0" sldId="289"/>
            <ac:picMk id="308" creationId="{00000000-0000-0000-0000-000000000000}"/>
          </ac:picMkLst>
        </pc:picChg>
      </pc:sldChg>
      <pc:sldChg chg="modSp mod ord modNotes modNotesTx">
        <pc:chgData name="Patricia Tothova" userId="3ab79966-2dd8-4d05-aefb-b9e795bb0219" providerId="ADAL" clId="{ED3EC878-58D4-4C43-8531-7552353DEBCE}" dt="2024-07-18T13:54:16.302" v="15909" actId="113"/>
        <pc:sldMkLst>
          <pc:docMk/>
          <pc:sldMk cId="0" sldId="290"/>
        </pc:sldMkLst>
        <pc:spChg chg="mod">
          <ac:chgData name="Patricia Tothova" userId="3ab79966-2dd8-4d05-aefb-b9e795bb0219" providerId="ADAL" clId="{ED3EC878-58D4-4C43-8531-7552353DEBCE}" dt="2024-07-16T11:30:42.225" v="4624" actId="20577"/>
          <ac:spMkLst>
            <pc:docMk/>
            <pc:sldMk cId="0" sldId="290"/>
            <ac:spMk id="315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8T13:54:16.302" v="15909" actId="113"/>
          <ac:spMkLst>
            <pc:docMk/>
            <pc:sldMk cId="0" sldId="290"/>
            <ac:spMk id="316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6T11:34:01.894" v="5138" actId="1076"/>
          <ac:picMkLst>
            <pc:docMk/>
            <pc:sldMk cId="0" sldId="290"/>
            <ac:picMk id="317" creationId="{00000000-0000-0000-0000-000000000000}"/>
          </ac:picMkLst>
        </pc:picChg>
      </pc:sldChg>
      <pc:sldChg chg="modSp mod ord modNotes modNotesTx">
        <pc:chgData name="Patricia Tothova" userId="3ab79966-2dd8-4d05-aefb-b9e795bb0219" providerId="ADAL" clId="{ED3EC878-58D4-4C43-8531-7552353DEBCE}" dt="2024-07-18T12:34:45.714" v="15400" actId="20577"/>
        <pc:sldMkLst>
          <pc:docMk/>
          <pc:sldMk cId="0" sldId="291"/>
        </pc:sldMkLst>
        <pc:spChg chg="mod">
          <ac:chgData name="Patricia Tothova" userId="3ab79966-2dd8-4d05-aefb-b9e795bb0219" providerId="ADAL" clId="{ED3EC878-58D4-4C43-8531-7552353DEBCE}" dt="2024-07-16T09:27:41.529" v="2046" actId="14100"/>
          <ac:spMkLst>
            <pc:docMk/>
            <pc:sldMk cId="0" sldId="291"/>
            <ac:spMk id="324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8T12:34:45.714" v="15400" actId="20577"/>
          <ac:spMkLst>
            <pc:docMk/>
            <pc:sldMk cId="0" sldId="291"/>
            <ac:spMk id="325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6T10:21:17.286" v="4019" actId="1076"/>
          <ac:picMkLst>
            <pc:docMk/>
            <pc:sldMk cId="0" sldId="291"/>
            <ac:picMk id="326" creationId="{00000000-0000-0000-0000-000000000000}"/>
          </ac:picMkLst>
        </pc:picChg>
      </pc:sldChg>
      <pc:sldChg chg="modSp mod ord">
        <pc:chgData name="Patricia Tothova" userId="3ab79966-2dd8-4d05-aefb-b9e795bb0219" providerId="ADAL" clId="{ED3EC878-58D4-4C43-8531-7552353DEBCE}" dt="2024-07-16T20:05:21.972" v="8562" actId="20577"/>
        <pc:sldMkLst>
          <pc:docMk/>
          <pc:sldMk cId="0" sldId="292"/>
        </pc:sldMkLst>
        <pc:spChg chg="mod">
          <ac:chgData name="Patricia Tothova" userId="3ab79966-2dd8-4d05-aefb-b9e795bb0219" providerId="ADAL" clId="{ED3EC878-58D4-4C43-8531-7552353DEBCE}" dt="2024-07-16T20:05:21.972" v="8562" actId="20577"/>
          <ac:spMkLst>
            <pc:docMk/>
            <pc:sldMk cId="0" sldId="292"/>
            <ac:spMk id="333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6T09:18:12.333" v="869" actId="20577"/>
          <ac:spMkLst>
            <pc:docMk/>
            <pc:sldMk cId="0" sldId="292"/>
            <ac:spMk id="334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6T10:21:11.564" v="4018" actId="1076"/>
          <ac:picMkLst>
            <pc:docMk/>
            <pc:sldMk cId="0" sldId="292"/>
            <ac:picMk id="335" creationId="{00000000-0000-0000-0000-000000000000}"/>
          </ac:picMkLst>
        </pc:picChg>
      </pc:sldChg>
      <pc:sldChg chg="addSp modSp mod delCm modNotesTx">
        <pc:chgData name="Patricia Tothova" userId="3ab79966-2dd8-4d05-aefb-b9e795bb0219" providerId="ADAL" clId="{ED3EC878-58D4-4C43-8531-7552353DEBCE}" dt="2024-07-19T16:55:31.694" v="15955"/>
        <pc:sldMkLst>
          <pc:docMk/>
          <pc:sldMk cId="0" sldId="293"/>
        </pc:sldMkLst>
        <pc:spChg chg="mod">
          <ac:chgData name="Patricia Tothova" userId="3ab79966-2dd8-4d05-aefb-b9e795bb0219" providerId="ADAL" clId="{ED3EC878-58D4-4C43-8531-7552353DEBCE}" dt="2024-07-16T20:05:10.279" v="8556" actId="20577"/>
          <ac:spMkLst>
            <pc:docMk/>
            <pc:sldMk cId="0" sldId="293"/>
            <ac:spMk id="342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8T13:19:50.232" v="15401" actId="20578"/>
          <ac:spMkLst>
            <pc:docMk/>
            <pc:sldMk cId="0" sldId="293"/>
            <ac:spMk id="343" creationId="{00000000-0000-0000-0000-000000000000}"/>
          </ac:spMkLst>
        </pc:spChg>
        <pc:graphicFrameChg chg="add mod">
          <ac:chgData name="Patricia Tothova" userId="3ab79966-2dd8-4d05-aefb-b9e795bb0219" providerId="ADAL" clId="{ED3EC878-58D4-4C43-8531-7552353DEBCE}" dt="2024-07-19T16:55:31.694" v="15955"/>
          <ac:graphicFrameMkLst>
            <pc:docMk/>
            <pc:sldMk cId="0" sldId="293"/>
            <ac:graphicFrameMk id="2" creationId="{DD0C03E0-7A0B-1019-AE67-FD92C869CE08}"/>
          </ac:graphicFrameMkLst>
        </pc:graphicFrameChg>
        <pc:graphicFrameChg chg="add mod">
          <ac:chgData name="Patricia Tothova" userId="3ab79966-2dd8-4d05-aefb-b9e795bb0219" providerId="ADAL" clId="{ED3EC878-58D4-4C43-8531-7552353DEBCE}" dt="2024-07-19T16:55:31.694" v="15955"/>
          <ac:graphicFrameMkLst>
            <pc:docMk/>
            <pc:sldMk cId="0" sldId="293"/>
            <ac:graphicFrameMk id="3" creationId="{6268CF4D-7C99-9C30-0F60-3FE290895655}"/>
          </ac:graphicFrameMkLst>
        </pc:graphicFrameChg>
        <pc:picChg chg="mod">
          <ac:chgData name="Patricia Tothova" userId="3ab79966-2dd8-4d05-aefb-b9e795bb0219" providerId="ADAL" clId="{ED3EC878-58D4-4C43-8531-7552353DEBCE}" dt="2024-07-17T22:16:13.889" v="14782" actId="1076"/>
          <ac:picMkLst>
            <pc:docMk/>
            <pc:sldMk cId="0" sldId="293"/>
            <ac:picMk id="344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tricia Tothova" userId="3ab79966-2dd8-4d05-aefb-b9e795bb0219" providerId="ADAL" clId="{ED3EC878-58D4-4C43-8531-7552353DEBCE}" dt="2024-07-17T22:15:59.389" v="14779"/>
              <pc2:cmMkLst xmlns:pc2="http://schemas.microsoft.com/office/powerpoint/2019/9/main/command">
                <pc:docMk/>
                <pc:sldMk cId="0" sldId="293"/>
                <pc2:cmMk id="{88DE23F7-5764-4DF1-AF9F-64A63DB829C6}"/>
              </pc2:cmMkLst>
            </pc226:cmChg>
          </p:ext>
        </pc:extLst>
      </pc:sldChg>
      <pc:sldChg chg="modSp mod modNotesTx">
        <pc:chgData name="Patricia Tothova" userId="3ab79966-2dd8-4d05-aefb-b9e795bb0219" providerId="ADAL" clId="{ED3EC878-58D4-4C43-8531-7552353DEBCE}" dt="2024-07-18T14:37:28.214" v="15910"/>
        <pc:sldMkLst>
          <pc:docMk/>
          <pc:sldMk cId="0" sldId="294"/>
        </pc:sldMkLst>
        <pc:spChg chg="mod">
          <ac:chgData name="Patricia Tothova" userId="3ab79966-2dd8-4d05-aefb-b9e795bb0219" providerId="ADAL" clId="{ED3EC878-58D4-4C43-8531-7552353DEBCE}" dt="2024-07-16T21:57:57.476" v="11010" actId="14100"/>
          <ac:spMkLst>
            <pc:docMk/>
            <pc:sldMk cId="0" sldId="294"/>
            <ac:spMk id="351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6T22:00:21.065" v="11397" actId="20577"/>
          <ac:spMkLst>
            <pc:docMk/>
            <pc:sldMk cId="0" sldId="294"/>
            <ac:spMk id="352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6T22:00:30.310" v="11399" actId="1076"/>
          <ac:picMkLst>
            <pc:docMk/>
            <pc:sldMk cId="0" sldId="294"/>
            <ac:picMk id="353" creationId="{00000000-0000-0000-0000-000000000000}"/>
          </ac:picMkLst>
        </pc:picChg>
        <pc:picChg chg="mod">
          <ac:chgData name="Patricia Tothova" userId="3ab79966-2dd8-4d05-aefb-b9e795bb0219" providerId="ADAL" clId="{ED3EC878-58D4-4C43-8531-7552353DEBCE}" dt="2024-07-16T22:00:37.428" v="11400" actId="1076"/>
          <ac:picMkLst>
            <pc:docMk/>
            <pc:sldMk cId="0" sldId="294"/>
            <ac:picMk id="354" creationId="{00000000-0000-0000-0000-000000000000}"/>
          </ac:picMkLst>
        </pc:picChg>
      </pc:sldChg>
      <pc:sldChg chg="del ord modNotes">
        <pc:chgData name="Patricia Tothova" userId="3ab79966-2dd8-4d05-aefb-b9e795bb0219" providerId="ADAL" clId="{ED3EC878-58D4-4C43-8531-7552353DEBCE}" dt="2024-07-17T22:21:57.337" v="15207" actId="47"/>
        <pc:sldMkLst>
          <pc:docMk/>
          <pc:sldMk cId="0" sldId="295"/>
        </pc:sldMkLst>
      </pc:sldChg>
      <pc:sldChg chg="addSp delSp modSp mod ord modNotes modNotesTx">
        <pc:chgData name="Patricia Tothova" userId="3ab79966-2dd8-4d05-aefb-b9e795bb0219" providerId="ADAL" clId="{ED3EC878-58D4-4C43-8531-7552353DEBCE}" dt="2024-07-19T16:55:31.694" v="15955"/>
        <pc:sldMkLst>
          <pc:docMk/>
          <pc:sldMk cId="0" sldId="296"/>
        </pc:sldMkLst>
        <pc:spChg chg="mod">
          <ac:chgData name="Patricia Tothova" userId="3ab79966-2dd8-4d05-aefb-b9e795bb0219" providerId="ADAL" clId="{ED3EC878-58D4-4C43-8531-7552353DEBCE}" dt="2024-07-16T11:37:49.659" v="5166" actId="20577"/>
          <ac:spMkLst>
            <pc:docMk/>
            <pc:sldMk cId="0" sldId="296"/>
            <ac:spMk id="371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7T22:09:05.068" v="14718" actId="20577"/>
          <ac:spMkLst>
            <pc:docMk/>
            <pc:sldMk cId="0" sldId="296"/>
            <ac:spMk id="372" creationId="{00000000-0000-0000-0000-000000000000}"/>
          </ac:spMkLst>
        </pc:spChg>
        <pc:graphicFrameChg chg="add mod">
          <ac:chgData name="Patricia Tothova" userId="3ab79966-2dd8-4d05-aefb-b9e795bb0219" providerId="ADAL" clId="{ED3EC878-58D4-4C43-8531-7552353DEBCE}" dt="2024-07-19T16:55:31.694" v="15955"/>
          <ac:graphicFrameMkLst>
            <pc:docMk/>
            <pc:sldMk cId="0" sldId="296"/>
            <ac:graphicFrameMk id="2" creationId="{3F9BAB17-6B67-59F6-82A8-D9C471EB4602}"/>
          </ac:graphicFrameMkLst>
        </pc:graphicFrameChg>
        <pc:picChg chg="del">
          <ac:chgData name="Patricia Tothova" userId="3ab79966-2dd8-4d05-aefb-b9e795bb0219" providerId="ADAL" clId="{ED3EC878-58D4-4C43-8531-7552353DEBCE}" dt="2024-07-16T11:37:08.039" v="5149" actId="478"/>
          <ac:picMkLst>
            <pc:docMk/>
            <pc:sldMk cId="0" sldId="296"/>
            <ac:picMk id="373" creationId="{00000000-0000-0000-0000-000000000000}"/>
          </ac:picMkLst>
        </pc:picChg>
        <pc:picChg chg="mod">
          <ac:chgData name="Patricia Tothova" userId="3ab79966-2dd8-4d05-aefb-b9e795bb0219" providerId="ADAL" clId="{ED3EC878-58D4-4C43-8531-7552353DEBCE}" dt="2024-07-16T11:37:21.603" v="5153" actId="1076"/>
          <ac:picMkLst>
            <pc:docMk/>
            <pc:sldMk cId="0" sldId="296"/>
            <ac:picMk id="374" creationId="{00000000-0000-0000-0000-000000000000}"/>
          </ac:picMkLst>
        </pc:picChg>
      </pc:sldChg>
      <pc:sldChg chg="delSp modSp mod modNotesTx">
        <pc:chgData name="Patricia Tothova" userId="3ab79966-2dd8-4d05-aefb-b9e795bb0219" providerId="ADAL" clId="{ED3EC878-58D4-4C43-8531-7552353DEBCE}" dt="2024-07-17T22:19:42.213" v="15102" actId="20577"/>
        <pc:sldMkLst>
          <pc:docMk/>
          <pc:sldMk cId="0" sldId="297"/>
        </pc:sldMkLst>
        <pc:spChg chg="mod">
          <ac:chgData name="Patricia Tothova" userId="3ab79966-2dd8-4d05-aefb-b9e795bb0219" providerId="ADAL" clId="{ED3EC878-58D4-4C43-8531-7552353DEBCE}" dt="2024-07-16T22:03:23.616" v="11459" actId="20577"/>
          <ac:spMkLst>
            <pc:docMk/>
            <pc:sldMk cId="0" sldId="297"/>
            <ac:spMk id="381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7T22:18:52.396" v="14956" actId="20577"/>
          <ac:spMkLst>
            <pc:docMk/>
            <pc:sldMk cId="0" sldId="297"/>
            <ac:spMk id="382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6T22:18:17.506" v="13091" actId="1076"/>
          <ac:picMkLst>
            <pc:docMk/>
            <pc:sldMk cId="0" sldId="297"/>
            <ac:picMk id="383" creationId="{00000000-0000-0000-0000-000000000000}"/>
          </ac:picMkLst>
        </pc:picChg>
        <pc:picChg chg="del">
          <ac:chgData name="Patricia Tothova" userId="3ab79966-2dd8-4d05-aefb-b9e795bb0219" providerId="ADAL" clId="{ED3EC878-58D4-4C43-8531-7552353DEBCE}" dt="2024-07-16T22:02:55.815" v="11433" actId="478"/>
          <ac:picMkLst>
            <pc:docMk/>
            <pc:sldMk cId="0" sldId="297"/>
            <ac:picMk id="384" creationId="{00000000-0000-0000-0000-000000000000}"/>
          </ac:picMkLst>
        </pc:picChg>
      </pc:sldChg>
      <pc:sldChg chg="del">
        <pc:chgData name="Patricia Tothova" userId="3ab79966-2dd8-4d05-aefb-b9e795bb0219" providerId="ADAL" clId="{ED3EC878-58D4-4C43-8531-7552353DEBCE}" dt="2024-07-17T22:21:57.337" v="15207" actId="47"/>
        <pc:sldMkLst>
          <pc:docMk/>
          <pc:sldMk cId="0" sldId="298"/>
        </pc:sldMkLst>
      </pc:sldChg>
      <pc:sldChg chg="del">
        <pc:chgData name="Patricia Tothova" userId="3ab79966-2dd8-4d05-aefb-b9e795bb0219" providerId="ADAL" clId="{ED3EC878-58D4-4C43-8531-7552353DEBCE}" dt="2024-07-17T22:21:57.337" v="15207" actId="47"/>
        <pc:sldMkLst>
          <pc:docMk/>
          <pc:sldMk cId="0" sldId="299"/>
        </pc:sldMkLst>
      </pc:sldChg>
      <pc:sldChg chg="addSp delSp modSp add mod delCm modCm modNotesTx">
        <pc:chgData name="Patricia Tothova" userId="3ab79966-2dd8-4d05-aefb-b9e795bb0219" providerId="ADAL" clId="{ED3EC878-58D4-4C43-8531-7552353DEBCE}" dt="2024-07-17T21:52:13.770" v="13765" actId="20577"/>
        <pc:sldMkLst>
          <pc:docMk/>
          <pc:sldMk cId="2725296754" sldId="300"/>
        </pc:sldMkLst>
        <pc:spChg chg="add del">
          <ac:chgData name="Patricia Tothova" userId="3ab79966-2dd8-4d05-aefb-b9e795bb0219" providerId="ADAL" clId="{ED3EC878-58D4-4C43-8531-7552353DEBCE}" dt="2024-07-16T08:24:59.860" v="569" actId="22"/>
          <ac:spMkLst>
            <pc:docMk/>
            <pc:sldMk cId="2725296754" sldId="300"/>
            <ac:spMk id="3" creationId="{C98594D0-C970-33E4-1E0E-D4C92706F5EB}"/>
          </ac:spMkLst>
        </pc:spChg>
        <pc:spChg chg="mod">
          <ac:chgData name="Patricia Tothova" userId="3ab79966-2dd8-4d05-aefb-b9e795bb0219" providerId="ADAL" clId="{ED3EC878-58D4-4C43-8531-7552353DEBCE}" dt="2024-07-16T08:21:54.157" v="519" actId="20577"/>
          <ac:spMkLst>
            <pc:docMk/>
            <pc:sldMk cId="2725296754" sldId="300"/>
            <ac:spMk id="134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7T21:51:39.162" v="13740" actId="27636"/>
          <ac:spMkLst>
            <pc:docMk/>
            <pc:sldMk cId="2725296754" sldId="300"/>
            <ac:spMk id="13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tricia Tothova" userId="3ab79966-2dd8-4d05-aefb-b9e795bb0219" providerId="ADAL" clId="{ED3EC878-58D4-4C43-8531-7552353DEBCE}" dt="2024-07-17T21:51:52.375" v="13741"/>
              <pc2:cmMkLst xmlns:pc2="http://schemas.microsoft.com/office/powerpoint/2019/9/main/command">
                <pc:docMk/>
                <pc:sldMk cId="2725296754" sldId="300"/>
                <pc2:cmMk id="{C266921A-8C2A-406D-87CD-A9F63032871E}"/>
              </pc2:cmMkLst>
            </pc226:cmChg>
            <pc226:cmChg xmlns:pc226="http://schemas.microsoft.com/office/powerpoint/2022/06/main/command" chg="del mod">
              <pc226:chgData name="Patricia Tothova" userId="3ab79966-2dd8-4d05-aefb-b9e795bb0219" providerId="ADAL" clId="{ED3EC878-58D4-4C43-8531-7552353DEBCE}" dt="2024-07-17T21:51:54.406" v="13742"/>
              <pc2:cmMkLst xmlns:pc2="http://schemas.microsoft.com/office/powerpoint/2019/9/main/command">
                <pc:docMk/>
                <pc:sldMk cId="2725296754" sldId="300"/>
                <pc2:cmMk id="{60FF019E-873C-4D62-8DEA-BBA64AFD64BE}"/>
              </pc2:cmMkLst>
            </pc226:cmChg>
          </p:ext>
        </pc:extLst>
      </pc:sldChg>
      <pc:sldChg chg="addSp modSp add mod delCm modCm modNotesTx">
        <pc:chgData name="Patricia Tothova" userId="3ab79966-2dd8-4d05-aefb-b9e795bb0219" providerId="ADAL" clId="{ED3EC878-58D4-4C43-8531-7552353DEBCE}" dt="2024-07-19T16:55:31.694" v="15955"/>
        <pc:sldMkLst>
          <pc:docMk/>
          <pc:sldMk cId="927922610" sldId="301"/>
        </pc:sldMkLst>
        <pc:spChg chg="mod">
          <ac:chgData name="Patricia Tothova" userId="3ab79966-2dd8-4d05-aefb-b9e795bb0219" providerId="ADAL" clId="{ED3EC878-58D4-4C43-8531-7552353DEBCE}" dt="2024-07-17T21:54:51.642" v="13826" actId="20577"/>
          <ac:spMkLst>
            <pc:docMk/>
            <pc:sldMk cId="927922610" sldId="301"/>
            <ac:spMk id="135" creationId="{00000000-0000-0000-0000-000000000000}"/>
          </ac:spMkLst>
        </pc:spChg>
        <pc:graphicFrameChg chg="add mod">
          <ac:chgData name="Patricia Tothova" userId="3ab79966-2dd8-4d05-aefb-b9e795bb0219" providerId="ADAL" clId="{ED3EC878-58D4-4C43-8531-7552353DEBCE}" dt="2024-07-16T08:32:14.228" v="576"/>
          <ac:graphicFrameMkLst>
            <pc:docMk/>
            <pc:sldMk cId="927922610" sldId="301"/>
            <ac:graphicFrameMk id="2" creationId="{1C298D73-1BCD-C704-B7FB-9B1792F84404}"/>
          </ac:graphicFrameMkLst>
        </pc:graphicFrameChg>
        <pc:graphicFrameChg chg="add mod">
          <ac:chgData name="Patricia Tothova" userId="3ab79966-2dd8-4d05-aefb-b9e795bb0219" providerId="ADAL" clId="{ED3EC878-58D4-4C43-8531-7552353DEBCE}" dt="2024-07-16T08:32:31.303" v="578"/>
          <ac:graphicFrameMkLst>
            <pc:docMk/>
            <pc:sldMk cId="927922610" sldId="301"/>
            <ac:graphicFrameMk id="3" creationId="{514807DC-465B-98D7-EED5-105C2EB9355E}"/>
          </ac:graphicFrameMkLst>
        </pc:graphicFrameChg>
        <pc:graphicFrameChg chg="add mod">
          <ac:chgData name="Patricia Tothova" userId="3ab79966-2dd8-4d05-aefb-b9e795bb0219" providerId="ADAL" clId="{ED3EC878-58D4-4C43-8531-7552353DEBCE}" dt="2024-07-16T08:32:39.649" v="581"/>
          <ac:graphicFrameMkLst>
            <pc:docMk/>
            <pc:sldMk cId="927922610" sldId="301"/>
            <ac:graphicFrameMk id="4" creationId="{3C8F489A-5340-437C-6EA5-6F4D04F91C78}"/>
          </ac:graphicFrameMkLst>
        </pc:graphicFrameChg>
        <pc:graphicFrameChg chg="add mod">
          <ac:chgData name="Patricia Tothova" userId="3ab79966-2dd8-4d05-aefb-b9e795bb0219" providerId="ADAL" clId="{ED3EC878-58D4-4C43-8531-7552353DEBCE}" dt="2024-07-16T08:32:49.141" v="583"/>
          <ac:graphicFrameMkLst>
            <pc:docMk/>
            <pc:sldMk cId="927922610" sldId="301"/>
            <ac:graphicFrameMk id="5" creationId="{F0DFCE68-31AF-0391-9E74-73C8B8298E06}"/>
          </ac:graphicFrameMkLst>
        </pc:graphicFrameChg>
        <pc:graphicFrameChg chg="add mod">
          <ac:chgData name="Patricia Tothova" userId="3ab79966-2dd8-4d05-aefb-b9e795bb0219" providerId="ADAL" clId="{ED3EC878-58D4-4C43-8531-7552353DEBCE}" dt="2024-07-19T16:55:31.694" v="15955"/>
          <ac:graphicFrameMkLst>
            <pc:docMk/>
            <pc:sldMk cId="927922610" sldId="301"/>
            <ac:graphicFrameMk id="6" creationId="{15F9C1A4-0A69-8C81-FEAC-CC408DE55073}"/>
          </ac:graphicFrameMkLst>
        </pc:graphicFrameChg>
        <pc:graphicFrameChg chg="add mod">
          <ac:chgData name="Patricia Tothova" userId="3ab79966-2dd8-4d05-aefb-b9e795bb0219" providerId="ADAL" clId="{ED3EC878-58D4-4C43-8531-7552353DEBCE}" dt="2024-07-19T16:55:31.694" v="15955"/>
          <ac:graphicFrameMkLst>
            <pc:docMk/>
            <pc:sldMk cId="927922610" sldId="301"/>
            <ac:graphicFrameMk id="7" creationId="{7D71373F-B8CE-E9EE-B8C2-1117C5408421}"/>
          </ac:graphicFrameMkLst>
        </pc:graphicFrameChg>
        <pc:picChg chg="mod">
          <ac:chgData name="Patricia Tothova" userId="3ab79966-2dd8-4d05-aefb-b9e795bb0219" providerId="ADAL" clId="{ED3EC878-58D4-4C43-8531-7552353DEBCE}" dt="2024-07-16T08:25:34.671" v="571" actId="1076"/>
          <ac:picMkLst>
            <pc:docMk/>
            <pc:sldMk cId="927922610" sldId="301"/>
            <ac:picMk id="133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Patricia Tothova" userId="3ab79966-2dd8-4d05-aefb-b9e795bb0219" providerId="ADAL" clId="{ED3EC878-58D4-4C43-8531-7552353DEBCE}" dt="2024-07-17T21:53:34.933" v="13782"/>
              <pc2:cmMkLst xmlns:pc2="http://schemas.microsoft.com/office/powerpoint/2019/9/main/command">
                <pc:docMk/>
                <pc:sldMk cId="927922610" sldId="301"/>
                <pc2:cmMk id="{4D88A431-AD1C-437D-B2CE-5F847F5C42E2}"/>
              </pc2:cmMkLst>
            </pc226:cmChg>
            <pc226:cmChg xmlns:pc226="http://schemas.microsoft.com/office/powerpoint/2022/06/main/command" chg="del mod">
              <pc226:chgData name="Patricia Tothova" userId="3ab79966-2dd8-4d05-aefb-b9e795bb0219" providerId="ADAL" clId="{ED3EC878-58D4-4C43-8531-7552353DEBCE}" dt="2024-07-17T21:54:03.727" v="13787"/>
              <pc2:cmMkLst xmlns:pc2="http://schemas.microsoft.com/office/powerpoint/2019/9/main/command">
                <pc:docMk/>
                <pc:sldMk cId="927922610" sldId="301"/>
                <pc2:cmMk id="{BA1B5B7C-2205-4035-AFAD-4E21D434E74C}"/>
              </pc2:cmMkLst>
            </pc226:cmChg>
            <pc226:cmChg xmlns:pc226="http://schemas.microsoft.com/office/powerpoint/2022/06/main/command" chg="del">
              <pc226:chgData name="Patricia Tothova" userId="3ab79966-2dd8-4d05-aefb-b9e795bb0219" providerId="ADAL" clId="{ED3EC878-58D4-4C43-8531-7552353DEBCE}" dt="2024-07-17T21:54:07.471" v="13788"/>
              <pc2:cmMkLst xmlns:pc2="http://schemas.microsoft.com/office/powerpoint/2019/9/main/command">
                <pc:docMk/>
                <pc:sldMk cId="927922610" sldId="301"/>
                <pc2:cmMk id="{58C32884-6A31-4AC5-8E1F-62852D7188BD}"/>
              </pc2:cmMkLst>
            </pc226:cmChg>
          </p:ext>
        </pc:extLst>
      </pc:sldChg>
      <pc:sldChg chg="delSp modSp add mod delCm modCm">
        <pc:chgData name="Patricia Tothova" userId="3ab79966-2dd8-4d05-aefb-b9e795bb0219" providerId="ADAL" clId="{ED3EC878-58D4-4C43-8531-7552353DEBCE}" dt="2024-07-17T21:55:48.059" v="13834" actId="6549"/>
        <pc:sldMkLst>
          <pc:docMk/>
          <pc:sldMk cId="865431137" sldId="302"/>
        </pc:sldMkLst>
        <pc:spChg chg="mod">
          <ac:chgData name="Patricia Tothova" userId="3ab79966-2dd8-4d05-aefb-b9e795bb0219" providerId="ADAL" clId="{ED3EC878-58D4-4C43-8531-7552353DEBCE}" dt="2024-07-17T21:55:48.059" v="13834" actId="6549"/>
          <ac:spMkLst>
            <pc:docMk/>
            <pc:sldMk cId="865431137" sldId="302"/>
            <ac:spMk id="135" creationId="{00000000-0000-0000-0000-000000000000}"/>
          </ac:spMkLst>
        </pc:spChg>
        <pc:graphicFrameChg chg="del">
          <ac:chgData name="Patricia Tothova" userId="3ab79966-2dd8-4d05-aefb-b9e795bb0219" providerId="ADAL" clId="{ED3EC878-58D4-4C43-8531-7552353DEBCE}" dt="2024-07-16T08:35:34.963" v="601" actId="478"/>
          <ac:graphicFrameMkLst>
            <pc:docMk/>
            <pc:sldMk cId="865431137" sldId="302"/>
            <ac:graphicFrameMk id="6" creationId="{15F9C1A4-0A69-8C81-FEAC-CC408DE55073}"/>
          </ac:graphicFrameMkLst>
        </pc:graphicFrameChg>
        <pc:graphicFrameChg chg="del">
          <ac:chgData name="Patricia Tothova" userId="3ab79966-2dd8-4d05-aefb-b9e795bb0219" providerId="ADAL" clId="{ED3EC878-58D4-4C43-8531-7552353DEBCE}" dt="2024-07-16T08:35:35.888" v="602" actId="478"/>
          <ac:graphicFrameMkLst>
            <pc:docMk/>
            <pc:sldMk cId="865431137" sldId="302"/>
            <ac:graphicFrameMk id="7" creationId="{7D71373F-B8CE-E9EE-B8C2-1117C5408421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Patricia Tothova" userId="3ab79966-2dd8-4d05-aefb-b9e795bb0219" providerId="ADAL" clId="{ED3EC878-58D4-4C43-8531-7552353DEBCE}" dt="2024-07-17T21:55:37.687" v="13831"/>
              <pc2:cmMkLst xmlns:pc2="http://schemas.microsoft.com/office/powerpoint/2019/9/main/command">
                <pc:docMk/>
                <pc:sldMk cId="865431137" sldId="302"/>
                <pc2:cmMk id="{2F68E13B-482E-4598-9441-796F28FE7B40}"/>
              </pc2:cmMkLst>
            </pc226:cmChg>
          </p:ext>
        </pc:extLst>
      </pc:sldChg>
      <pc:sldChg chg="addSp modSp add mod ord modNotesTx">
        <pc:chgData name="Patricia Tothova" userId="3ab79966-2dd8-4d05-aefb-b9e795bb0219" providerId="ADAL" clId="{ED3EC878-58D4-4C43-8531-7552353DEBCE}" dt="2024-07-18T13:33:26.969" v="15499" actId="20577"/>
        <pc:sldMkLst>
          <pc:docMk/>
          <pc:sldMk cId="2124037035" sldId="303"/>
        </pc:sldMkLst>
        <pc:spChg chg="mod">
          <ac:chgData name="Patricia Tothova" userId="3ab79966-2dd8-4d05-aefb-b9e795bb0219" providerId="ADAL" clId="{ED3EC878-58D4-4C43-8531-7552353DEBCE}" dt="2024-07-16T10:00:16.158" v="3487" actId="20577"/>
          <ac:spMkLst>
            <pc:docMk/>
            <pc:sldMk cId="2124037035" sldId="303"/>
            <ac:spMk id="134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6T10:01:14.207" v="3550" actId="20577"/>
          <ac:spMkLst>
            <pc:docMk/>
            <pc:sldMk cId="2124037035" sldId="303"/>
            <ac:spMk id="135" creationId="{00000000-0000-0000-0000-000000000000}"/>
          </ac:spMkLst>
        </pc:spChg>
        <pc:picChg chg="add mod modCrop">
          <ac:chgData name="Patricia Tothova" userId="3ab79966-2dd8-4d05-aefb-b9e795bb0219" providerId="ADAL" clId="{ED3EC878-58D4-4C43-8531-7552353DEBCE}" dt="2024-07-16T10:19:38.220" v="4007" actId="1076"/>
          <ac:picMkLst>
            <pc:docMk/>
            <pc:sldMk cId="2124037035" sldId="303"/>
            <ac:picMk id="3" creationId="{F2D66D2D-C606-9B1C-DBC2-E769867860C7}"/>
          </ac:picMkLst>
        </pc:picChg>
      </pc:sldChg>
      <pc:sldChg chg="addSp delSp modSp add mod delCm modNotesTx">
        <pc:chgData name="Patricia Tothova" userId="3ab79966-2dd8-4d05-aefb-b9e795bb0219" providerId="ADAL" clId="{ED3EC878-58D4-4C43-8531-7552353DEBCE}" dt="2024-07-19T16:55:31.694" v="15955"/>
        <pc:sldMkLst>
          <pc:docMk/>
          <pc:sldMk cId="1115372992" sldId="304"/>
        </pc:sldMkLst>
        <pc:spChg chg="mod">
          <ac:chgData name="Patricia Tothova" userId="3ab79966-2dd8-4d05-aefb-b9e795bb0219" providerId="ADAL" clId="{ED3EC878-58D4-4C43-8531-7552353DEBCE}" dt="2024-07-16T11:20:44.630" v="4535" actId="20577"/>
          <ac:spMkLst>
            <pc:docMk/>
            <pc:sldMk cId="1115372992" sldId="304"/>
            <ac:spMk id="134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6T19:06:03.745" v="5918" actId="20577"/>
          <ac:spMkLst>
            <pc:docMk/>
            <pc:sldMk cId="1115372992" sldId="304"/>
            <ac:spMk id="135" creationId="{00000000-0000-0000-0000-000000000000}"/>
          </ac:spMkLst>
        </pc:spChg>
        <pc:graphicFrameChg chg="add del mod">
          <ac:chgData name="Patricia Tothova" userId="3ab79966-2dd8-4d05-aefb-b9e795bb0219" providerId="ADAL" clId="{ED3EC878-58D4-4C43-8531-7552353DEBCE}" dt="2024-07-16T10:27:40.542" v="4286" actId="478"/>
          <ac:graphicFrameMkLst>
            <pc:docMk/>
            <pc:sldMk cId="1115372992" sldId="304"/>
            <ac:graphicFrameMk id="2" creationId="{DC54BBAD-6EAD-635E-36E8-624683E795E7}"/>
          </ac:graphicFrameMkLst>
        </pc:graphicFrameChg>
        <pc:graphicFrameChg chg="add mod">
          <ac:chgData name="Patricia Tothova" userId="3ab79966-2dd8-4d05-aefb-b9e795bb0219" providerId="ADAL" clId="{ED3EC878-58D4-4C43-8531-7552353DEBCE}" dt="2024-07-19T16:55:31.694" v="15955"/>
          <ac:graphicFrameMkLst>
            <pc:docMk/>
            <pc:sldMk cId="1115372992" sldId="304"/>
            <ac:graphicFrameMk id="4" creationId="{036BBE47-F2A0-2F65-6DBF-A8C53C32A4D9}"/>
          </ac:graphicFrameMkLst>
        </pc:graphicFrameChg>
        <pc:picChg chg="del">
          <ac:chgData name="Patricia Tothova" userId="3ab79966-2dd8-4d05-aefb-b9e795bb0219" providerId="ADAL" clId="{ED3EC878-58D4-4C43-8531-7552353DEBCE}" dt="2024-07-16T10:10:51.449" v="3572" actId="478"/>
          <ac:picMkLst>
            <pc:docMk/>
            <pc:sldMk cId="1115372992" sldId="304"/>
            <ac:picMk id="3" creationId="{F2D66D2D-C606-9B1C-DBC2-E769867860C7}"/>
          </ac:picMkLst>
        </pc:picChg>
        <pc:picChg chg="mod">
          <ac:chgData name="Patricia Tothova" userId="3ab79966-2dd8-4d05-aefb-b9e795bb0219" providerId="ADAL" clId="{ED3EC878-58D4-4C43-8531-7552353DEBCE}" dt="2024-07-16T10:10:47.924" v="3570" actId="1076"/>
          <ac:picMkLst>
            <pc:docMk/>
            <pc:sldMk cId="1115372992" sldId="304"/>
            <ac:picMk id="133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tricia Tothova" userId="3ab79966-2dd8-4d05-aefb-b9e795bb0219" providerId="ADAL" clId="{ED3EC878-58D4-4C43-8531-7552353DEBCE}" dt="2024-07-17T22:01:51.027" v="14323"/>
              <pc2:cmMkLst xmlns:pc2="http://schemas.microsoft.com/office/powerpoint/2019/9/main/command">
                <pc:docMk/>
                <pc:sldMk cId="1115372992" sldId="304"/>
                <pc2:cmMk id="{EDCC92D1-F201-4442-8CBA-E8F181E8C704}"/>
              </pc2:cmMkLst>
            </pc226:cmChg>
          </p:ext>
        </pc:extLst>
      </pc:sldChg>
      <pc:sldChg chg="modSp add mod modNotesTx">
        <pc:chgData name="Patricia Tothova" userId="3ab79966-2dd8-4d05-aefb-b9e795bb0219" providerId="ADAL" clId="{ED3EC878-58D4-4C43-8531-7552353DEBCE}" dt="2024-07-17T22:06:05.562" v="14517" actId="20577"/>
        <pc:sldMkLst>
          <pc:docMk/>
          <pc:sldMk cId="3949143094" sldId="305"/>
        </pc:sldMkLst>
        <pc:spChg chg="mod">
          <ac:chgData name="Patricia Tothova" userId="3ab79966-2dd8-4d05-aefb-b9e795bb0219" providerId="ADAL" clId="{ED3EC878-58D4-4C43-8531-7552353DEBCE}" dt="2024-07-17T22:06:05.562" v="14517" actId="20577"/>
          <ac:spMkLst>
            <pc:docMk/>
            <pc:sldMk cId="3949143094" sldId="305"/>
            <ac:spMk id="316" creationId="{00000000-0000-0000-0000-000000000000}"/>
          </ac:spMkLst>
        </pc:spChg>
      </pc:sldChg>
      <pc:sldChg chg="modSp add mod modNotesTx">
        <pc:chgData name="Patricia Tothova" userId="3ab79966-2dd8-4d05-aefb-b9e795bb0219" providerId="ADAL" clId="{ED3EC878-58D4-4C43-8531-7552353DEBCE}" dt="2024-07-18T14:54:49.431" v="15952" actId="20577"/>
        <pc:sldMkLst>
          <pc:docMk/>
          <pc:sldMk cId="1764688670" sldId="306"/>
        </pc:sldMkLst>
        <pc:spChg chg="mod">
          <ac:chgData name="Patricia Tothova" userId="3ab79966-2dd8-4d05-aefb-b9e795bb0219" providerId="ADAL" clId="{ED3EC878-58D4-4C43-8531-7552353DEBCE}" dt="2024-07-18T14:54:49.431" v="15952" actId="20577"/>
          <ac:spMkLst>
            <pc:docMk/>
            <pc:sldMk cId="1764688670" sldId="306"/>
            <ac:spMk id="382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6T22:18:22.337" v="13092" actId="1076"/>
          <ac:picMkLst>
            <pc:docMk/>
            <pc:sldMk cId="1764688670" sldId="306"/>
            <ac:picMk id="383" creationId="{00000000-0000-0000-0000-000000000000}"/>
          </ac:picMkLst>
        </pc:picChg>
      </pc:sldChg>
      <pc:sldChg chg="modSp mod delCm modCm">
        <pc:chgData name="Patricia Tothova" userId="3ab79966-2dd8-4d05-aefb-b9e795bb0219" providerId="ADAL" clId="{ED3EC878-58D4-4C43-8531-7552353DEBCE}" dt="2024-07-17T21:56:42.897" v="13843" actId="20577"/>
        <pc:sldMkLst>
          <pc:docMk/>
          <pc:sldMk cId="1918612046" sldId="307"/>
        </pc:sldMkLst>
        <pc:spChg chg="mod">
          <ac:chgData name="Patricia Tothova" userId="3ab79966-2dd8-4d05-aefb-b9e795bb0219" providerId="ADAL" clId="{ED3EC878-58D4-4C43-8531-7552353DEBCE}" dt="2024-07-17T21:56:42.897" v="13843" actId="20577"/>
          <ac:spMkLst>
            <pc:docMk/>
            <pc:sldMk cId="1918612046" sldId="307"/>
            <ac:spMk id="13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tricia Tothova" userId="3ab79966-2dd8-4d05-aefb-b9e795bb0219" providerId="ADAL" clId="{ED3EC878-58D4-4C43-8531-7552353DEBCE}" dt="2024-07-17T21:48:54.360" v="13711"/>
              <pc2:cmMkLst xmlns:pc2="http://schemas.microsoft.com/office/powerpoint/2019/9/main/command">
                <pc:docMk/>
                <pc:sldMk cId="1918612046" sldId="307"/>
                <pc2:cmMk id="{2E36217A-4716-48D5-B1EE-B80C02C67B9B}"/>
              </pc2:cmMkLst>
            </pc226:cmChg>
            <pc226:cmChg xmlns:pc226="http://schemas.microsoft.com/office/powerpoint/2022/06/main/command" chg="del mod">
              <pc226:chgData name="Patricia Tothova" userId="3ab79966-2dd8-4d05-aefb-b9e795bb0219" providerId="ADAL" clId="{ED3EC878-58D4-4C43-8531-7552353DEBCE}" dt="2024-07-17T21:48:57.275" v="13712"/>
              <pc2:cmMkLst xmlns:pc2="http://schemas.microsoft.com/office/powerpoint/2019/9/main/command">
                <pc:docMk/>
                <pc:sldMk cId="1918612046" sldId="307"/>
                <pc2:cmMk id="{A0E99AA8-9CF2-40A4-BC27-1319054AA8A5}"/>
              </pc2:cmMkLst>
            </pc226:cmChg>
          </p:ext>
        </pc:extLst>
      </pc:sldChg>
      <pc:sldChg chg="delSp modSp add mod setBg">
        <pc:chgData name="Patricia Tothova" userId="3ab79966-2dd8-4d05-aefb-b9e795bb0219" providerId="ADAL" clId="{ED3EC878-58D4-4C43-8531-7552353DEBCE}" dt="2024-07-19T17:04:19.632" v="16709" actId="20577"/>
        <pc:sldMkLst>
          <pc:docMk/>
          <pc:sldMk cId="2182022302" sldId="308"/>
        </pc:sldMkLst>
        <pc:spChg chg="mod">
          <ac:chgData name="Patricia Tothova" userId="3ab79966-2dd8-4d05-aefb-b9e795bb0219" providerId="ADAL" clId="{ED3EC878-58D4-4C43-8531-7552353DEBCE}" dt="2024-07-19T16:56:05.191" v="15984" actId="20577"/>
          <ac:spMkLst>
            <pc:docMk/>
            <pc:sldMk cId="2182022302" sldId="308"/>
            <ac:spMk id="351" creationId="{00000000-0000-0000-0000-000000000000}"/>
          </ac:spMkLst>
        </pc:spChg>
        <pc:spChg chg="mod">
          <ac:chgData name="Patricia Tothova" userId="3ab79966-2dd8-4d05-aefb-b9e795bb0219" providerId="ADAL" clId="{ED3EC878-58D4-4C43-8531-7552353DEBCE}" dt="2024-07-19T17:04:19.632" v="16709" actId="20577"/>
          <ac:spMkLst>
            <pc:docMk/>
            <pc:sldMk cId="2182022302" sldId="308"/>
            <ac:spMk id="352" creationId="{00000000-0000-0000-0000-000000000000}"/>
          </ac:spMkLst>
        </pc:spChg>
        <pc:picChg chg="mod">
          <ac:chgData name="Patricia Tothova" userId="3ab79966-2dd8-4d05-aefb-b9e795bb0219" providerId="ADAL" clId="{ED3EC878-58D4-4C43-8531-7552353DEBCE}" dt="2024-07-19T17:02:55.557" v="16653" actId="1076"/>
          <ac:picMkLst>
            <pc:docMk/>
            <pc:sldMk cId="2182022302" sldId="308"/>
            <ac:picMk id="353" creationId="{00000000-0000-0000-0000-000000000000}"/>
          </ac:picMkLst>
        </pc:picChg>
        <pc:picChg chg="del mod">
          <ac:chgData name="Patricia Tothova" userId="3ab79966-2dd8-4d05-aefb-b9e795bb0219" providerId="ADAL" clId="{ED3EC878-58D4-4C43-8531-7552353DEBCE}" dt="2024-07-19T17:02:12.313" v="16639" actId="478"/>
          <ac:picMkLst>
            <pc:docMk/>
            <pc:sldMk cId="2182022302" sldId="308"/>
            <ac:picMk id="354" creationId="{00000000-0000-0000-0000-000000000000}"/>
          </ac:picMkLst>
        </pc:picChg>
      </pc:sldChg>
    </pc:docChg>
  </pc:docChgLst>
  <pc:docChgLst>
    <pc:chgData name="Pavol Toth" userId="6b65528b-b860-4df2-a96b-4ba40c7b9e79" providerId="ADAL" clId="{88030844-050D-4F0F-9A74-3BAC0A9E177A}"/>
    <pc:docChg chg="undo custSel addSld modSld">
      <pc:chgData name="Pavol Toth" userId="6b65528b-b860-4df2-a96b-4ba40c7b9e79" providerId="ADAL" clId="{88030844-050D-4F0F-9A74-3BAC0A9E177A}" dt="2024-07-17T19:01:56.274" v="410" actId="114"/>
      <pc:docMkLst>
        <pc:docMk/>
      </pc:docMkLst>
      <pc:sldChg chg="addCm">
        <pc:chgData name="Pavol Toth" userId="6b65528b-b860-4df2-a96b-4ba40c7b9e79" providerId="ADAL" clId="{88030844-050D-4F0F-9A74-3BAC0A9E177A}" dt="2024-07-17T18:44:54.911" v="18"/>
        <pc:sldMkLst>
          <pc:docMk/>
          <pc:sldMk cId="0" sldId="2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vol Toth" userId="6b65528b-b860-4df2-a96b-4ba40c7b9e79" providerId="ADAL" clId="{88030844-050D-4F0F-9A74-3BAC0A9E177A}" dt="2024-07-17T18:44:54.911" v="18"/>
              <pc2:cmMkLst xmlns:pc2="http://schemas.microsoft.com/office/powerpoint/2019/9/main/command">
                <pc:docMk/>
                <pc:sldMk cId="0" sldId="261"/>
                <pc2:cmMk id="{4070D1F6-50C9-4109-9C71-7F7A9A891732}"/>
              </pc2:cmMkLst>
            </pc226:cmChg>
          </p:ext>
        </pc:extLst>
      </pc:sldChg>
      <pc:sldChg chg="addCm delCm">
        <pc:chgData name="Pavol Toth" userId="6b65528b-b860-4df2-a96b-4ba40c7b9e79" providerId="ADAL" clId="{88030844-050D-4F0F-9A74-3BAC0A9E177A}" dt="2024-07-17T18:44:49.528" v="17"/>
        <pc:sldMkLst>
          <pc:docMk/>
          <pc:sldMk cId="0" sldId="2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vol Toth" userId="6b65528b-b860-4df2-a96b-4ba40c7b9e79" providerId="ADAL" clId="{88030844-050D-4F0F-9A74-3BAC0A9E177A}" dt="2024-07-17T18:44:49.528" v="17"/>
              <pc2:cmMkLst xmlns:pc2="http://schemas.microsoft.com/office/powerpoint/2019/9/main/command">
                <pc:docMk/>
                <pc:sldMk cId="0" sldId="262"/>
                <pc2:cmMk id="{B962F809-D23B-4747-92EE-A975F455D51D}"/>
              </pc2:cmMkLst>
            </pc226:cmChg>
          </p:ext>
        </pc:extLst>
      </pc:sldChg>
      <pc:sldChg chg="modSp mod">
        <pc:chgData name="Pavol Toth" userId="6b65528b-b860-4df2-a96b-4ba40c7b9e79" providerId="ADAL" clId="{88030844-050D-4F0F-9A74-3BAC0A9E177A}" dt="2024-07-17T18:58:26.574" v="309" actId="20577"/>
        <pc:sldMkLst>
          <pc:docMk/>
          <pc:sldMk cId="0" sldId="287"/>
        </pc:sldMkLst>
        <pc:spChg chg="mod">
          <ac:chgData name="Pavol Toth" userId="6b65528b-b860-4df2-a96b-4ba40c7b9e79" providerId="ADAL" clId="{88030844-050D-4F0F-9A74-3BAC0A9E177A}" dt="2024-07-17T18:58:26.574" v="309" actId="20577"/>
          <ac:spMkLst>
            <pc:docMk/>
            <pc:sldMk cId="0" sldId="287"/>
            <ac:spMk id="289" creationId="{00000000-0000-0000-0000-000000000000}"/>
          </ac:spMkLst>
        </pc:spChg>
      </pc:sldChg>
      <pc:sldChg chg="modSp mod">
        <pc:chgData name="Pavol Toth" userId="6b65528b-b860-4df2-a96b-4ba40c7b9e79" providerId="ADAL" clId="{88030844-050D-4F0F-9A74-3BAC0A9E177A}" dt="2024-07-17T18:47:37.017" v="70" actId="20577"/>
        <pc:sldMkLst>
          <pc:docMk/>
          <pc:sldMk cId="0" sldId="290"/>
        </pc:sldMkLst>
        <pc:spChg chg="mod">
          <ac:chgData name="Pavol Toth" userId="6b65528b-b860-4df2-a96b-4ba40c7b9e79" providerId="ADAL" clId="{88030844-050D-4F0F-9A74-3BAC0A9E177A}" dt="2024-07-17T18:47:37.017" v="70" actId="20577"/>
          <ac:spMkLst>
            <pc:docMk/>
            <pc:sldMk cId="0" sldId="290"/>
            <ac:spMk id="316" creationId="{00000000-0000-0000-0000-000000000000}"/>
          </ac:spMkLst>
        </pc:spChg>
      </pc:sldChg>
      <pc:sldChg chg="modSp mod">
        <pc:chgData name="Pavol Toth" userId="6b65528b-b860-4df2-a96b-4ba40c7b9e79" providerId="ADAL" clId="{88030844-050D-4F0F-9A74-3BAC0A9E177A}" dt="2024-07-17T18:56:25.088" v="303" actId="20577"/>
        <pc:sldMkLst>
          <pc:docMk/>
          <pc:sldMk cId="0" sldId="291"/>
        </pc:sldMkLst>
        <pc:spChg chg="mod">
          <ac:chgData name="Pavol Toth" userId="6b65528b-b860-4df2-a96b-4ba40c7b9e79" providerId="ADAL" clId="{88030844-050D-4F0F-9A74-3BAC0A9E177A}" dt="2024-07-17T18:56:25.088" v="303" actId="20577"/>
          <ac:spMkLst>
            <pc:docMk/>
            <pc:sldMk cId="0" sldId="291"/>
            <ac:spMk id="325" creationId="{00000000-0000-0000-0000-000000000000}"/>
          </ac:spMkLst>
        </pc:spChg>
      </pc:sldChg>
      <pc:sldChg chg="modSp mod">
        <pc:chgData name="Pavol Toth" userId="6b65528b-b860-4df2-a96b-4ba40c7b9e79" providerId="ADAL" clId="{88030844-050D-4F0F-9A74-3BAC0A9E177A}" dt="2024-07-17T18:48:51.192" v="80" actId="20577"/>
        <pc:sldMkLst>
          <pc:docMk/>
          <pc:sldMk cId="0" sldId="292"/>
        </pc:sldMkLst>
        <pc:spChg chg="mod">
          <ac:chgData name="Pavol Toth" userId="6b65528b-b860-4df2-a96b-4ba40c7b9e79" providerId="ADAL" clId="{88030844-050D-4F0F-9A74-3BAC0A9E177A}" dt="2024-07-17T18:48:51.192" v="80" actId="20577"/>
          <ac:spMkLst>
            <pc:docMk/>
            <pc:sldMk cId="0" sldId="292"/>
            <ac:spMk id="334" creationId="{00000000-0000-0000-0000-000000000000}"/>
          </ac:spMkLst>
        </pc:spChg>
      </pc:sldChg>
      <pc:sldChg chg="modSp addCm">
        <pc:chgData name="Pavol Toth" userId="6b65528b-b860-4df2-a96b-4ba40c7b9e79" providerId="ADAL" clId="{88030844-050D-4F0F-9A74-3BAC0A9E177A}" dt="2024-07-17T18:58:46.364" v="310"/>
        <pc:sldMkLst>
          <pc:docMk/>
          <pc:sldMk cId="0" sldId="293"/>
        </pc:sldMkLst>
        <pc:graphicFrameChg chg="mod">
          <ac:chgData name="Pavol Toth" userId="6b65528b-b860-4df2-a96b-4ba40c7b9e79" providerId="ADAL" clId="{88030844-050D-4F0F-9A74-3BAC0A9E177A}" dt="2024-07-17T18:13:26.591" v="0"/>
          <ac:graphicFrameMkLst>
            <pc:docMk/>
            <pc:sldMk cId="0" sldId="293"/>
            <ac:graphicFrameMk id="2" creationId="{DD0C03E0-7A0B-1019-AE67-FD92C869CE08}"/>
          </ac:graphicFrameMkLst>
        </pc:graphicFrameChg>
        <pc:graphicFrameChg chg="mod">
          <ac:chgData name="Pavol Toth" userId="6b65528b-b860-4df2-a96b-4ba40c7b9e79" providerId="ADAL" clId="{88030844-050D-4F0F-9A74-3BAC0A9E177A}" dt="2024-07-17T18:13:26.591" v="0"/>
          <ac:graphicFrameMkLst>
            <pc:docMk/>
            <pc:sldMk cId="0" sldId="293"/>
            <ac:graphicFrameMk id="3" creationId="{6268CF4D-7C99-9C30-0F60-3FE290895655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vol Toth" userId="6b65528b-b860-4df2-a96b-4ba40c7b9e79" providerId="ADAL" clId="{88030844-050D-4F0F-9A74-3BAC0A9E177A}" dt="2024-07-17T18:58:46.364" v="310"/>
              <pc2:cmMkLst xmlns:pc2="http://schemas.microsoft.com/office/powerpoint/2019/9/main/command">
                <pc:docMk/>
                <pc:sldMk cId="0" sldId="293"/>
                <pc2:cmMk id="{88DE23F7-5764-4DF1-AF9F-64A63DB829C6}"/>
              </pc2:cmMkLst>
            </pc226:cmChg>
          </p:ext>
        </pc:extLst>
      </pc:sldChg>
      <pc:sldChg chg="modSp mod">
        <pc:chgData name="Pavol Toth" userId="6b65528b-b860-4df2-a96b-4ba40c7b9e79" providerId="ADAL" clId="{88030844-050D-4F0F-9A74-3BAC0A9E177A}" dt="2024-07-17T19:00:07.782" v="325" actId="20577"/>
        <pc:sldMkLst>
          <pc:docMk/>
          <pc:sldMk cId="0" sldId="294"/>
        </pc:sldMkLst>
        <pc:spChg chg="mod">
          <ac:chgData name="Pavol Toth" userId="6b65528b-b860-4df2-a96b-4ba40c7b9e79" providerId="ADAL" clId="{88030844-050D-4F0F-9A74-3BAC0A9E177A}" dt="2024-07-17T19:00:07.782" v="325" actId="20577"/>
          <ac:spMkLst>
            <pc:docMk/>
            <pc:sldMk cId="0" sldId="294"/>
            <ac:spMk id="352" creationId="{00000000-0000-0000-0000-000000000000}"/>
          </ac:spMkLst>
        </pc:spChg>
      </pc:sldChg>
      <pc:sldChg chg="modSp">
        <pc:chgData name="Pavol Toth" userId="6b65528b-b860-4df2-a96b-4ba40c7b9e79" providerId="ADAL" clId="{88030844-050D-4F0F-9A74-3BAC0A9E177A}" dt="2024-07-17T18:13:26.591" v="0"/>
        <pc:sldMkLst>
          <pc:docMk/>
          <pc:sldMk cId="0" sldId="296"/>
        </pc:sldMkLst>
        <pc:graphicFrameChg chg="mod">
          <ac:chgData name="Pavol Toth" userId="6b65528b-b860-4df2-a96b-4ba40c7b9e79" providerId="ADAL" clId="{88030844-050D-4F0F-9A74-3BAC0A9E177A}" dt="2024-07-17T18:13:26.591" v="0"/>
          <ac:graphicFrameMkLst>
            <pc:docMk/>
            <pc:sldMk cId="0" sldId="296"/>
            <ac:graphicFrameMk id="2" creationId="{3F9BAB17-6B67-59F6-82A8-D9C471EB4602}"/>
          </ac:graphicFrameMkLst>
        </pc:graphicFrameChg>
      </pc:sldChg>
      <pc:sldChg chg="modSp mod">
        <pc:chgData name="Pavol Toth" userId="6b65528b-b860-4df2-a96b-4ba40c7b9e79" providerId="ADAL" clId="{88030844-050D-4F0F-9A74-3BAC0A9E177A}" dt="2024-07-17T19:00:30.065" v="327" actId="20577"/>
        <pc:sldMkLst>
          <pc:docMk/>
          <pc:sldMk cId="0" sldId="297"/>
        </pc:sldMkLst>
        <pc:spChg chg="mod">
          <ac:chgData name="Pavol Toth" userId="6b65528b-b860-4df2-a96b-4ba40c7b9e79" providerId="ADAL" clId="{88030844-050D-4F0F-9A74-3BAC0A9E177A}" dt="2024-07-17T19:00:30.065" v="327" actId="20577"/>
          <ac:spMkLst>
            <pc:docMk/>
            <pc:sldMk cId="0" sldId="297"/>
            <ac:spMk id="382" creationId="{00000000-0000-0000-0000-000000000000}"/>
          </ac:spMkLst>
        </pc:spChg>
      </pc:sldChg>
      <pc:sldChg chg="addCm">
        <pc:chgData name="Pavol Toth" userId="6b65528b-b860-4df2-a96b-4ba40c7b9e79" providerId="ADAL" clId="{88030844-050D-4F0F-9A74-3BAC0A9E177A}" dt="2024-07-17T18:51:32.137" v="92"/>
        <pc:sldMkLst>
          <pc:docMk/>
          <pc:sldMk cId="2725296754" sldId="30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vol Toth" userId="6b65528b-b860-4df2-a96b-4ba40c7b9e79" providerId="ADAL" clId="{88030844-050D-4F0F-9A74-3BAC0A9E177A}" dt="2024-07-17T18:50:49.516" v="91"/>
              <pc2:cmMkLst xmlns:pc2="http://schemas.microsoft.com/office/powerpoint/2019/9/main/command">
                <pc:docMk/>
                <pc:sldMk cId="2725296754" sldId="300"/>
                <pc2:cmMk id="{C266921A-8C2A-406D-87CD-A9F63032871E}"/>
              </pc2:cmMkLst>
            </pc226:cmChg>
            <pc226:cmChg xmlns:pc226="http://schemas.microsoft.com/office/powerpoint/2022/06/main/command" chg="add">
              <pc226:chgData name="Pavol Toth" userId="6b65528b-b860-4df2-a96b-4ba40c7b9e79" providerId="ADAL" clId="{88030844-050D-4F0F-9A74-3BAC0A9E177A}" dt="2024-07-17T18:51:32.137" v="92"/>
              <pc2:cmMkLst xmlns:pc2="http://schemas.microsoft.com/office/powerpoint/2019/9/main/command">
                <pc:docMk/>
                <pc:sldMk cId="2725296754" sldId="300"/>
                <pc2:cmMk id="{60FF019E-873C-4D62-8DEA-BBA64AFD64BE}"/>
              </pc2:cmMkLst>
            </pc226:cmChg>
          </p:ext>
        </pc:extLst>
      </pc:sldChg>
      <pc:sldChg chg="modSp addCm">
        <pc:chgData name="Pavol Toth" userId="6b65528b-b860-4df2-a96b-4ba40c7b9e79" providerId="ADAL" clId="{88030844-050D-4F0F-9A74-3BAC0A9E177A}" dt="2024-07-17T18:52:51.027" v="95"/>
        <pc:sldMkLst>
          <pc:docMk/>
          <pc:sldMk cId="927922610" sldId="301"/>
        </pc:sldMkLst>
        <pc:graphicFrameChg chg="mod">
          <ac:chgData name="Pavol Toth" userId="6b65528b-b860-4df2-a96b-4ba40c7b9e79" providerId="ADAL" clId="{88030844-050D-4F0F-9A74-3BAC0A9E177A}" dt="2024-07-17T18:13:26.591" v="0"/>
          <ac:graphicFrameMkLst>
            <pc:docMk/>
            <pc:sldMk cId="927922610" sldId="301"/>
            <ac:graphicFrameMk id="6" creationId="{15F9C1A4-0A69-8C81-FEAC-CC408DE55073}"/>
          </ac:graphicFrameMkLst>
        </pc:graphicFrameChg>
        <pc:graphicFrameChg chg="mod">
          <ac:chgData name="Pavol Toth" userId="6b65528b-b860-4df2-a96b-4ba40c7b9e79" providerId="ADAL" clId="{88030844-050D-4F0F-9A74-3BAC0A9E177A}" dt="2024-07-17T18:13:26.591" v="0"/>
          <ac:graphicFrameMkLst>
            <pc:docMk/>
            <pc:sldMk cId="927922610" sldId="301"/>
            <ac:graphicFrameMk id="7" creationId="{7D71373F-B8CE-E9EE-B8C2-1117C5408421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vol Toth" userId="6b65528b-b860-4df2-a96b-4ba40c7b9e79" providerId="ADAL" clId="{88030844-050D-4F0F-9A74-3BAC0A9E177A}" dt="2024-07-17T18:52:38.545" v="94"/>
              <pc2:cmMkLst xmlns:pc2="http://schemas.microsoft.com/office/powerpoint/2019/9/main/command">
                <pc:docMk/>
                <pc:sldMk cId="927922610" sldId="301"/>
                <pc2:cmMk id="{4D88A431-AD1C-437D-B2CE-5F847F5C42E2}"/>
              </pc2:cmMkLst>
            </pc226:cmChg>
            <pc226:cmChg xmlns:pc226="http://schemas.microsoft.com/office/powerpoint/2022/06/main/command" chg="add">
              <pc226:chgData name="Pavol Toth" userId="6b65528b-b860-4df2-a96b-4ba40c7b9e79" providerId="ADAL" clId="{88030844-050D-4F0F-9A74-3BAC0A9E177A}" dt="2024-07-17T18:52:51.027" v="95"/>
              <pc2:cmMkLst xmlns:pc2="http://schemas.microsoft.com/office/powerpoint/2019/9/main/command">
                <pc:docMk/>
                <pc:sldMk cId="927922610" sldId="301"/>
                <pc2:cmMk id="{BA1B5B7C-2205-4035-AFAD-4E21D434E74C}"/>
              </pc2:cmMkLst>
            </pc226:cmChg>
            <pc226:cmChg xmlns:pc226="http://schemas.microsoft.com/office/powerpoint/2022/06/main/command" chg="add">
              <pc226:chgData name="Pavol Toth" userId="6b65528b-b860-4df2-a96b-4ba40c7b9e79" providerId="ADAL" clId="{88030844-050D-4F0F-9A74-3BAC0A9E177A}" dt="2024-07-17T18:52:03.458" v="93"/>
              <pc2:cmMkLst xmlns:pc2="http://schemas.microsoft.com/office/powerpoint/2019/9/main/command">
                <pc:docMk/>
                <pc:sldMk cId="927922610" sldId="301"/>
                <pc2:cmMk id="{58C32884-6A31-4AC5-8E1F-62852D7188BD}"/>
              </pc2:cmMkLst>
            </pc226:cmChg>
          </p:ext>
        </pc:extLst>
      </pc:sldChg>
      <pc:sldChg chg="modSp mod addCm">
        <pc:chgData name="Pavol Toth" userId="6b65528b-b860-4df2-a96b-4ba40c7b9e79" providerId="ADAL" clId="{88030844-050D-4F0F-9A74-3BAC0A9E177A}" dt="2024-07-17T18:53:34.677" v="96"/>
        <pc:sldMkLst>
          <pc:docMk/>
          <pc:sldMk cId="865431137" sldId="302"/>
        </pc:sldMkLst>
        <pc:spChg chg="mod">
          <ac:chgData name="Pavol Toth" userId="6b65528b-b860-4df2-a96b-4ba40c7b9e79" providerId="ADAL" clId="{88030844-050D-4F0F-9A74-3BAC0A9E177A}" dt="2024-07-17T18:49:21.671" v="90" actId="6549"/>
          <ac:spMkLst>
            <pc:docMk/>
            <pc:sldMk cId="865431137" sldId="302"/>
            <ac:spMk id="13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vol Toth" userId="6b65528b-b860-4df2-a96b-4ba40c7b9e79" providerId="ADAL" clId="{88030844-050D-4F0F-9A74-3BAC0A9E177A}" dt="2024-07-17T18:53:34.677" v="96"/>
              <pc2:cmMkLst xmlns:pc2="http://schemas.microsoft.com/office/powerpoint/2019/9/main/command">
                <pc:docMk/>
                <pc:sldMk cId="865431137" sldId="302"/>
                <pc2:cmMk id="{2F68E13B-482E-4598-9441-796F28FE7B40}"/>
              </pc2:cmMkLst>
            </pc226:cmChg>
          </p:ext>
        </pc:extLst>
      </pc:sldChg>
      <pc:sldChg chg="modSp mod addCm">
        <pc:chgData name="Pavol Toth" userId="6b65528b-b860-4df2-a96b-4ba40c7b9e79" providerId="ADAL" clId="{88030844-050D-4F0F-9A74-3BAC0A9E177A}" dt="2024-07-17T18:57:42.326" v="306" actId="20577"/>
        <pc:sldMkLst>
          <pc:docMk/>
          <pc:sldMk cId="1115372992" sldId="304"/>
        </pc:sldMkLst>
        <pc:spChg chg="mod">
          <ac:chgData name="Pavol Toth" userId="6b65528b-b860-4df2-a96b-4ba40c7b9e79" providerId="ADAL" clId="{88030844-050D-4F0F-9A74-3BAC0A9E177A}" dt="2024-07-17T18:57:42.326" v="306" actId="20577"/>
          <ac:spMkLst>
            <pc:docMk/>
            <pc:sldMk cId="1115372992" sldId="304"/>
            <ac:spMk id="135" creationId="{00000000-0000-0000-0000-000000000000}"/>
          </ac:spMkLst>
        </pc:spChg>
        <pc:graphicFrameChg chg="mod">
          <ac:chgData name="Pavol Toth" userId="6b65528b-b860-4df2-a96b-4ba40c7b9e79" providerId="ADAL" clId="{88030844-050D-4F0F-9A74-3BAC0A9E177A}" dt="2024-07-17T18:13:26.591" v="0"/>
          <ac:graphicFrameMkLst>
            <pc:docMk/>
            <pc:sldMk cId="1115372992" sldId="304"/>
            <ac:graphicFrameMk id="4" creationId="{036BBE47-F2A0-2F65-6DBF-A8C53C32A4D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vol Toth" userId="6b65528b-b860-4df2-a96b-4ba40c7b9e79" providerId="ADAL" clId="{88030844-050D-4F0F-9A74-3BAC0A9E177A}" dt="2024-07-17T18:57:27.607" v="304"/>
              <pc2:cmMkLst xmlns:pc2="http://schemas.microsoft.com/office/powerpoint/2019/9/main/command">
                <pc:docMk/>
                <pc:sldMk cId="1115372992" sldId="304"/>
                <pc2:cmMk id="{EDCC92D1-F201-4442-8CBA-E8F181E8C704}"/>
              </pc2:cmMkLst>
            </pc226:cmChg>
          </p:ext>
        </pc:extLst>
      </pc:sldChg>
      <pc:sldChg chg="modSp mod">
        <pc:chgData name="Pavol Toth" userId="6b65528b-b860-4df2-a96b-4ba40c7b9e79" providerId="ADAL" clId="{88030844-050D-4F0F-9A74-3BAC0A9E177A}" dt="2024-07-17T19:01:56.274" v="410" actId="114"/>
        <pc:sldMkLst>
          <pc:docMk/>
          <pc:sldMk cId="1764688670" sldId="306"/>
        </pc:sldMkLst>
        <pc:spChg chg="mod">
          <ac:chgData name="Pavol Toth" userId="6b65528b-b860-4df2-a96b-4ba40c7b9e79" providerId="ADAL" clId="{88030844-050D-4F0F-9A74-3BAC0A9E177A}" dt="2024-07-17T19:01:56.274" v="410" actId="114"/>
          <ac:spMkLst>
            <pc:docMk/>
            <pc:sldMk cId="1764688670" sldId="306"/>
            <ac:spMk id="382" creationId="{00000000-0000-0000-0000-000000000000}"/>
          </ac:spMkLst>
        </pc:spChg>
      </pc:sldChg>
      <pc:sldChg chg="modSp add mod modCm">
        <pc:chgData name="Pavol Toth" userId="6b65528b-b860-4df2-a96b-4ba40c7b9e79" providerId="ADAL" clId="{88030844-050D-4F0F-9A74-3BAC0A9E177A}" dt="2024-07-17T18:59:15.897" v="313" actId="108"/>
        <pc:sldMkLst>
          <pc:docMk/>
          <pc:sldMk cId="1918612046" sldId="307"/>
        </pc:sldMkLst>
        <pc:spChg chg="mod">
          <ac:chgData name="Pavol Toth" userId="6b65528b-b860-4df2-a96b-4ba40c7b9e79" providerId="ADAL" clId="{88030844-050D-4F0F-9A74-3BAC0A9E177A}" dt="2024-07-17T18:54:59.711" v="216" actId="20577"/>
          <ac:spMkLst>
            <pc:docMk/>
            <pc:sldMk cId="1918612046" sldId="307"/>
            <ac:spMk id="134" creationId="{00000000-0000-0000-0000-000000000000}"/>
          </ac:spMkLst>
        </pc:spChg>
        <pc:spChg chg="mod">
          <ac:chgData name="Pavol Toth" userId="6b65528b-b860-4df2-a96b-4ba40c7b9e79" providerId="ADAL" clId="{88030844-050D-4F0F-9A74-3BAC0A9E177A}" dt="2024-07-17T18:59:15.897" v="313" actId="108"/>
          <ac:spMkLst>
            <pc:docMk/>
            <pc:sldMk cId="1918612046" sldId="307"/>
            <ac:spMk id="13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vol Toth" userId="6b65528b-b860-4df2-a96b-4ba40c7b9e79" providerId="ADAL" clId="{88030844-050D-4F0F-9A74-3BAC0A9E177A}" dt="2024-07-17T18:59:10.449" v="312"/>
              <pc2:cmMkLst xmlns:pc2="http://schemas.microsoft.com/office/powerpoint/2019/9/main/command">
                <pc:docMk/>
                <pc:sldMk cId="1918612046" sldId="307"/>
                <pc2:cmMk id="{A0E99AA8-9CF2-40A4-BC27-1319054AA8A5}"/>
              </pc2:cmMkLst>
            </pc226:cmChg>
          </p:ext>
        </pc:ext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f974eb7d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f974eb7d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dcecb9e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dcecb9e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- Už v tomto štádiu je treba vedieť kde si bude cudzinec podávať žiadosť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919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dcecb9e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dcecb9e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Pri novej žiadosti o prechodný pobyt za účelom zamestnania (cudzinec prvý krát žiada) nemôžem cudzinca zamestnať len na základe doručeného potvrdenia o možnosti obsadenia VPM, ale až na základe potvrdenia o podaní KOMPLETNEJ žiadosti na CP – pracovník je povinný na požiadanie vyznačiť, že je žiadosť kompletná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85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f974eb7d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f974eb7d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Podmienkou na vydanie potvrdenia o možnosti obsadenia voľného pracovného miesta je, že: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/>
              <a:t>zamestnávateľovi nebola uložená pokuta za porušenie zákazu nelegálneho zamestnávania v období piatich rokov pred podaním žiadosti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/>
              <a:t>je splnená povinnosť </a:t>
            </a:r>
            <a:r>
              <a:rPr lang="sk-SK" dirty="0" err="1"/>
              <a:t>nahlášky</a:t>
            </a:r>
            <a:r>
              <a:rPr lang="sk-SK" dirty="0"/>
              <a:t> v prípadoch kedy to ustanovuje zákon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/>
              <a:t>splnené podmienky §70 ods. 8 zákona o službách zamestnanosti – nemá nedoplatky na daniach, odvodoch, neuspokojivé plnenie záväzkov voči zamestnancom, zákaz dotácii alebo fondov, nie je v konkurze, likvidácii, nútenej správe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sk-SK" dirty="0"/>
              <a:t>Obdobie na ako dlho je vydané potvrdenie – podľa obdobia, počas ktorého by malo zamestnanie trvať, max. 2 roky (výnimky ICT – 1 rok pri stáži alebo 3 roky pri odborníkovi  s mimoriadnymi vedomosťami a zručnosťami, pri medzi. Zmluve, ktorou je SR viazaná – 5 rokov)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sk-SK" u="none" dirty="0"/>
              <a:t>ÚP môže potvrdenie aj odňať, ak zistí napr. porušenie predpisov alebo ak cudzinec nenastúpi do 7mich pracovných dní odo dňa dohodnutého ako deň nástupu do práce.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sk-SK" u="none" dirty="0"/>
              <a:t>ÚP môže potvrdenie zrušiť - §21b ods. 14 zákona o službách zamestnanosti (napr. </a:t>
            </a:r>
            <a:r>
              <a:rPr lang="sk-SK" u="none" dirty="0" err="1"/>
              <a:t>Zteľovi</a:t>
            </a:r>
            <a:r>
              <a:rPr lang="sk-SK" u="none" dirty="0"/>
              <a:t> bola uložená pokuta za nelegálne zamestnávanie, cudzincovi bola zamietnutá žiadosť o udelenie /obnovenie pobytu, zanikol pobyt atď.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f974eb7d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f974eb7d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V zmysle novely by tu nemala byť žiadna povinnosť </a:t>
            </a:r>
            <a:r>
              <a:rPr lang="sk-SK" dirty="0" err="1"/>
              <a:t>nahlášky</a:t>
            </a:r>
            <a:r>
              <a:rPr lang="sk-SK" dirty="0"/>
              <a:t>, aspoň tak to hovorí zákon a takto to už aj bolo zverejnené na stránke ústredia práce.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287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f974eb7d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f974eb7d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Nie vždy pracovník CP uvedenie do potvrdenia o podanej žiadosti, že žiadosť je kompletná, preto je treba na túto skutočnosť upozorniť.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Rovnaká lehota ako pri garantovi je v zmysle novely aj u rodinných príslušníkov, avšak v prípade ak podávali žiadosť s garantom spoločne a žiadosť je kompletná.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f974eb7d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f974eb7d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https://www.slov-lex.sk/pravne-predpisy/SK/ZZ/2004/5/20240715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466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f974eb7d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f974eb7d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/>
              <a:t>Vyššia odborná kvalifikácia sa preukazuje rozhodnutím o uznaní dokladu o VŠ vzdelaní alebo rozhodnutím o uznaní stupňa VŠ vzdelania podľa osobitného predpisu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/>
              <a:t>Novela zaviedla SK ISCO kódoch uvedených nižšie možnosť odpustenia dokladu o vzdelaní a nahradenia ho dokladom o získaní vyšších odborných zručností, týmito sú vedomosti, zručnosti a kompetencie získané odbornou praxou na úrovni porovnateľnej s VŠ vzdelaním, ktoré sú uvedené v pracovnej zmluve alebo písomnom prísľube a ktoré boli získané počas najmenej 3 rokov v období siedmich rokov pred podaním žiadosti o vydanie modrej karty. </a:t>
            </a:r>
          </a:p>
          <a:p>
            <a:pPr marL="158750" indent="0">
              <a:buNone/>
            </a:pPr>
            <a:endParaRPr lang="sk-SK" dirty="0"/>
          </a:p>
          <a:p>
            <a:pPr marL="158750" indent="0">
              <a:buNone/>
            </a:pPr>
            <a:r>
              <a:rPr lang="sk-SK" dirty="0"/>
              <a:t>Zoznam povolaní, pri ktorých možno vyššiu odbornú kvalifikáciu preukázať dokladom o získaní vyšších odborných zručností :</a:t>
            </a:r>
          </a:p>
          <a:p>
            <a:pPr marL="158750" indent="0">
              <a:buNone/>
            </a:pPr>
            <a:r>
              <a:rPr lang="sk-SK" dirty="0"/>
              <a:t>Riadiaci pracovníci (manažéri) v oblasti informačných a komunikačných technológií, ktorí patria do týchto skupín klasifikácie ISCO-08: </a:t>
            </a:r>
          </a:p>
          <a:p>
            <a:r>
              <a:rPr lang="sk-SK" dirty="0"/>
              <a:t>133 Riadiaci pracovníci služieb informačných a komunikačných technológií.</a:t>
            </a:r>
          </a:p>
          <a:p>
            <a:r>
              <a:rPr lang="sk-SK" dirty="0"/>
              <a:t>25 Špecialisti v oblasti informačných a komunikačných technológií.</a:t>
            </a:r>
          </a:p>
          <a:p>
            <a:pPr marL="158750" indent="0">
              <a:buNone/>
            </a:pPr>
            <a:endParaRPr lang="sk-SK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/>
              <a:t>Ak cudzinec má vykonávať inú pozíciu, potom musí mať uznaný doklad o vzdelaní (VŠ aspoň 1. stupňa) pre účely vydania modrej karty.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f974eb7d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df974eb7d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f974eb7d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df974eb7d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Zmena zamestnávateľa alebo zmena pozície si vyžaduje podanie novej žiadosti o vydanie potvrdenia o možnosti obsadenia VPM. Akékoľvek ďalšie zmeny ako napr. zmena priezviska, pasu, miesta výkonu práce a pod. sa ohlasujú na predpísanom tlačive </a:t>
            </a:r>
            <a:r>
              <a:rPr lang="sk-SK" dirty="0" err="1"/>
              <a:t>viz</a:t>
            </a:r>
            <a:r>
              <a:rPr lang="sk-SK" dirty="0"/>
              <a:t> vyššie,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f974eb7d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f974eb7d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https://www.slov-lex.sk/pravne-predpisy/SK/ZZ/2004/5/20240715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dcecb9e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dcecb9e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f974eb7dd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f974eb7dd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/>
              <a:t>Výnimky zo zloženia skúšky – deti do 14 rokov, ak niekto absolvoval výuku slovenského jazyka na strednej škole alebo VŠ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/>
              <a:t>10,- EUR je výroba a doručenie pobytového preukazu do 30 dní, 39,- EUR je výroba a doručenie pobytového preukazu do 2 pracovných dní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f974eb7dd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f974eb7dd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086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f69a166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f69a166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f69a166c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f69a166c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dcecb9e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dcecb9e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10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dcecb9e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dcecb9e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100" dirty="0"/>
              <a:t>- účinné od 23.7.2022 až do teraz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946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dcecb9e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dcecb9e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100" dirty="0"/>
              <a:t>- aktualizované nariadením vlády 471/2022 Z. z. účinným od 1.1.2023 a 371/2023 Z. z. účinným od 1.10.2023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720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dcecb9e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dcecb9e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602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f974eb7d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df974eb7d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f974eb7d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df974eb7d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Novela zaviedla striktnejšie predpisy vo veci podania žiadosti o D národné vízum za účelom vstupu do SR a podania žiadosti o pobyt v SR osobne – zavádza sa teritoriálna príslušnosť na podanie žiadosti o D národné vízum (predtým sa dala žiadosť podať na akomkoľvek </a:t>
            </a:r>
            <a:r>
              <a:rPr lang="sk-SK" dirty="0" err="1"/>
              <a:t>zast</a:t>
            </a:r>
            <a:r>
              <a:rPr lang="sk-SK" dirty="0"/>
              <a:t>. úrade SR) a to podľa miesta bydliska (buď trvalého alebo môže byť aj prechodného).  V niektorých štátoch sa posilnia personálne zdroje zavedením externého poskytovateľa (spoločnosť BLS), ktorá bude tiež môcť prijímať žiadosti o D národné víza – takto už funguje napr. v Indii na viacerých miestach.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Novela zrušila možnosť podať žiadosť o D národné vízum v súvislosti s podaním žiadosti o pobyt v SR – pre účel podnikania.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Zároveň sa zaviedla povinnosť  </a:t>
            </a:r>
            <a:r>
              <a:rPr lang="sk-SK" dirty="0" err="1"/>
              <a:t>zast</a:t>
            </a:r>
            <a:r>
              <a:rPr lang="sk-SK" dirty="0"/>
              <a:t>. úradu zapísať účel prechodného pobytu do D národného víza a  v prípade zamestnania aj názov a IČO zamestnávateľa. Pri takto udelenom D víze už nie je možné podať žiadosť na iný účel prípadne sa zamestnať u iného zamestnávateľa – ochrana zamestnávateľov.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f974eb7d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f974eb7d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err="1"/>
              <a:t>Nahláška</a:t>
            </a:r>
            <a:r>
              <a:rPr lang="sk-SK" dirty="0"/>
              <a:t> 20 pracovných dní je pri prvej žiadosti a </a:t>
            </a:r>
            <a:r>
              <a:rPr lang="sk-SK" dirty="0" err="1"/>
              <a:t>pozíciach</a:t>
            </a:r>
            <a:r>
              <a:rPr lang="sk-SK" dirty="0"/>
              <a:t>, ktoré nie sú nedostatkové.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err="1"/>
              <a:t>Nahláška</a:t>
            </a:r>
            <a:r>
              <a:rPr lang="sk-SK" dirty="0"/>
              <a:t> 10 pracovných dní je napr. v prípade zamestnania osoby s pobytom na zlúčenie rodiny počas prvých 9tich mesiacov udeleného pobytu, kedy je treba na príslušnom ÚP žiadať o pracovné povolenie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err="1"/>
              <a:t>Nahláška</a:t>
            </a:r>
            <a:r>
              <a:rPr lang="sk-SK" dirty="0"/>
              <a:t> najneskôr v deň podania žiadosti je najmä v prípade nedostatkových pozícií – teda ak cudzinec bude vykonávať činnosť, ktorá je na zozname nedostatkových pozícii pre príslušný región podľa miesta výkonu práce a zamestnávateľ nezamestnáva z celkového počtu zamestnancov viac ako 45% zamestnancov – príslušníkov 3. krajín. </a:t>
            </a:r>
            <a:r>
              <a:rPr lang="sk-SK" dirty="0" err="1"/>
              <a:t>Nahláška</a:t>
            </a:r>
            <a:r>
              <a:rPr lang="sk-SK" dirty="0"/>
              <a:t> najneskôr v deň podania žiadosti je nutná aj v prípade vnútropodnikového vyslania. Pri predĺžení žiadosti ak cudzinec ostáva na tej istej pozícii, pri zmene z D národného víza na prechodný pobyt za účelom zamestnania, ak cudzinec ostáva na tej istej pozícii, pri zmene z dočasnej ochrany na prechodný pobyt za účelom zamestnania, ak cudzinec ostáva na tej istej pozícii- </a:t>
            </a:r>
            <a:r>
              <a:rPr lang="sk-SK" dirty="0" err="1"/>
              <a:t>nahláška</a:t>
            </a:r>
            <a:r>
              <a:rPr lang="sk-SK" dirty="0"/>
              <a:t> v zmysle novely zákona o službách zamestnanosti potrebná NIE JE.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oleObject" Target="file:///C:\Users\patricia.tothova\LL.M.%20advok&#225;t\Profidecon%20-%2011_ADVOKACIA\Forms&amp;docs%20for%20P\UP%20dokumentacia\Prilohy%20k%20ziadosti%20zamestnavatela%20o%20vydanie%20potvrdenia%20z%20UP.docx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slovensko.sk/sk/oznamy/detail/_potreba-overovania-podpisov-p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oleObject" Target="file:///C:\Users\patricia.tothova\LL.M.%20advok&#225;t\Profidecon%20-%2011_ADVOKACIA\Forms&amp;docs%20for%20P\UP%20dokumentacia\Priloha_13.docx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patricia.tothova\LL.M.%20advok&#225;t\Profidecon%20-%2011_ADVOKACIA\Forms&amp;docs%20for%20P\UP%20dokumentacia\Priloha_5.docx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oleObject" Target="file:///C:\Users\patricia.tothova\LL.M.%20advok&#225;t\Profidecon%20-%2011_ADVOKACIA\Forms&amp;docs%20for%20P\UP%20dokumentacia\Priloha_13.docx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7.jpg"/><Relationship Id="rId9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1.jpg"/><Relationship Id="rId4" Type="http://schemas.openxmlformats.org/officeDocument/2006/relationships/hyperlink" Target="mailto:patricia.tothova@profidecon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image" Target="../media/image3.png"/><Relationship Id="rId7" Type="http://schemas.openxmlformats.org/officeDocument/2006/relationships/oleObject" Target="file:///C:\Users\patricia.tothova\LL.M.%20advok&#225;t\Profidecon%20-%2011_ADVOKACIA\TEMPLATES\Narodne%20D%20viza%20Nariadenie%202021\Vysokokvalifikovane_pozicie_s_prinosom_pre_hospodarstvo_SR_High_qualified_positions_List_Nr.2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wmf"/><Relationship Id="rId5" Type="http://schemas.openxmlformats.org/officeDocument/2006/relationships/oleObject" Target="file:///C:\Users\patricia.tothova\LL.M.%20advok&#225;t\Profidecon%20-%2011_ADVOKACIA\TEMPLATES\Narodne%20D%20viza%20Nariadenie%202021\Zoznam%20univerzit_List%20Nr.%201.pdf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9.jpg"/><Relationship Id="rId4" Type="http://schemas.openxmlformats.org/officeDocument/2006/relationships/hyperlink" Target="https://www.slovensko.sk/sk/detail-sluzby?externalCode=ks_37943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046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t="10735" b="10735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046">
              <a:alpha val="72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37"/>
          <p:cNvSpPr txBox="1">
            <a:spLocks noGrp="1"/>
          </p:cNvSpPr>
          <p:nvPr>
            <p:ph type="ctrTitle"/>
          </p:nvPr>
        </p:nvSpPr>
        <p:spPr>
          <a:xfrm>
            <a:off x="754726" y="1232650"/>
            <a:ext cx="7001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Zmeny v zamestnávaní cudzincov od 15.07.2024</a:t>
            </a:r>
            <a:endParaRPr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4" name="Google Shape;23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Žiadosť zamestnávateľa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83748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Dôležitá časť – kam bude potvrdenie zaslané!</a:t>
            </a:r>
            <a:endParaRPr b="1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F2D66D2D-C606-9B1C-DBC2-E769867860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" t="10748" r="513" b="5983"/>
          <a:stretch/>
        </p:blipFill>
        <p:spPr>
          <a:xfrm>
            <a:off x="1124915" y="1573051"/>
            <a:ext cx="6648306" cy="31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3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-3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Prílohy k žiadosti na ÚP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83748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 dokumente sme zosumarizovali prílohy k žiadosti ( tak, ako to budete mať možnosť vidieť po vyplnení celej žiadosti. 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None/>
            </a:pPr>
            <a:endParaRPr lang="sk-SK" b="1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Následne žiadosť musí byť podpísaná kvalifikovaným elektronickým podpisom – je preto nutné sa prihlásiť pod vašou firmou do portálu alebo ak bude žiadosť podávať splnomocnená osoba, plná moc musí byť s overeným podpisom.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 odoslaním je nutné overiť platnosť elektronického podpisu: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https://www.slovensko.sk/sk/oznamy/detail/_potreba-overovania-podpisov-pr</a:t>
            </a: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036BBE47-F2A0-2F65-6DBF-A8C53C32A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21449"/>
              </p:ext>
            </p:extLst>
          </p:nvPr>
        </p:nvGraphicFramePr>
        <p:xfrm>
          <a:off x="5996835" y="157305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6" imgW="914400" imgH="771480" progId="Word.Document.12">
                  <p:link updateAutomatic="1"/>
                </p:oleObj>
              </mc:Choice>
              <mc:Fallback>
                <p:oleObj name="Document" showAsIcon="1" r:id="rId6" imgW="914400" imgH="771480" progId="Word.Document.12">
                  <p:link updateAutomatic="1"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036BBE47-F2A0-2F65-6DBF-A8C53C32A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96835" y="157305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537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7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Konanie na ÚP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45693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ÚP má na rozhodnutie 15 pracovných dní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 zverejnení </a:t>
            </a: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nahlášky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 stanovenej lehote zamestnávateľ podá žiadosť o vydanie potvrdenia o možnosti obsadenia VPM elektronicky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doklady musia byť kompletné, v prípade ak bude niečo chýbať, ÚP zamestnávateľa vyzve a lehota 15tich pracovných dní začne plynúť od doloženia kompletných dokladov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ÚP zašle potvrdenie o možnosti obsadenia VPM </a:t>
            </a: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Zteľovi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ale aj na príslušný úrad (ZÚ alebo CP) uvedený v žiadosti – </a:t>
            </a: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dobré odovzdať aj cudzincovi pre návštevou CP</a:t>
            </a:r>
            <a:endParaRPr b="1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4">
            <a:alphaModFix/>
          </a:blip>
          <a:srcRect l="13005" r="13013"/>
          <a:stretch/>
        </p:blipFill>
        <p:spPr>
          <a:xfrm>
            <a:off x="5343470" y="917478"/>
            <a:ext cx="3782566" cy="3526144"/>
          </a:xfrm>
          <a:prstGeom prst="roundRect">
            <a:avLst>
              <a:gd name="adj" fmla="val 2221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18" name="Google Shape;3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7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Konanie na ÚP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45693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Kedy ÚP neprihliada na situáciu na trhu práce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Pedagogický </a:t>
            </a: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Znec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VŠ učiteľ, výskumný alebo umelecký pracovník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Vnútropodnikové vyslanie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Obnova prechodného pobytu na zamestnanie, ak sa pozícia nemení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Zmena z D národného víza v záujme SR na prechodný pobyt za účelom zamestnania, ak sa pozícia nemení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Zmena z dočasnej ochrany na prechodný pobyt za účelom zamestnania, ak sa pozícia nemení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Nedostatkové pozície (45%)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4">
            <a:alphaModFix/>
          </a:blip>
          <a:srcRect l="13005" r="13013"/>
          <a:stretch/>
        </p:blipFill>
        <p:spPr>
          <a:xfrm>
            <a:off x="5343470" y="917478"/>
            <a:ext cx="3782566" cy="3526144"/>
          </a:xfrm>
          <a:prstGeom prst="roundRect">
            <a:avLst>
              <a:gd name="adj" fmla="val 2221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18" name="Google Shape;3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9143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3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Konanie na CP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53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45453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Termín na CP je treba zarezervovať na deň, keď už bude k dispozícii potvrdenie z ÚP (kladné), pričom doklad nesmie byť starší ako 90 dní!!!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 prípade ak žiadosť bude kompletná a daná skutočnosť bude na žiadosti vyznačená, je možnosť zamestnať cudzinca IHNEĎ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CP rozhodne o žiadosti v zmysle novely do 60 dní (v prípade nedostatkovej pozície prípadne ďalších výnimkách do 30 dní)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Zteľ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má povinnosť do 7mich prac. dní ohlásiť zamestnanie na ÚP cez oznámenie - Príloha č. 13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endParaRPr lang="sk-SK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4" name="Google Shape;374;p53"/>
          <p:cNvPicPr preferRelativeResize="0"/>
          <p:nvPr/>
        </p:nvPicPr>
        <p:blipFill rotWithShape="1">
          <a:blip r:embed="rId4">
            <a:alphaModFix/>
          </a:blip>
          <a:srcRect l="20641" r="20635"/>
          <a:stretch/>
        </p:blipFill>
        <p:spPr>
          <a:xfrm>
            <a:off x="6144962" y="819304"/>
            <a:ext cx="2999038" cy="3685286"/>
          </a:xfrm>
          <a:prstGeom prst="roundRect">
            <a:avLst>
              <a:gd name="adj" fmla="val 3952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75" name="Google Shape;37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3F9BAB17-6B67-59F6-82A8-D9C471EB46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605400"/>
              </p:ext>
            </p:extLst>
          </p:nvPr>
        </p:nvGraphicFramePr>
        <p:xfrm>
          <a:off x="3714702" y="432491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6" imgW="914400" imgH="771480" progId="Word.Document.12">
                  <p:link updateAutomatic="1"/>
                </p:oleObj>
              </mc:Choice>
              <mc:Fallback>
                <p:oleObj name="Document" showAsIcon="1" r:id="rId6" imgW="914400" imgH="771480" progId="Word.Document.12">
                  <p:link updateAutomatic="1"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3F9BAB17-6B67-59F6-82A8-D9C471EB46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702" y="432491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1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1"/>
          <p:cNvSpPr txBox="1">
            <a:spLocks noGrp="1"/>
          </p:cNvSpPr>
          <p:nvPr>
            <p:ph type="title"/>
          </p:nvPr>
        </p:nvSpPr>
        <p:spPr>
          <a:xfrm>
            <a:off x="387900" y="432824"/>
            <a:ext cx="6362400" cy="1044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Zmena zamestnávateľa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51"/>
          <p:cNvSpPr txBox="1">
            <a:spLocks noGrp="1"/>
          </p:cNvSpPr>
          <p:nvPr>
            <p:ph type="body" idx="1"/>
          </p:nvPr>
        </p:nvSpPr>
        <p:spPr>
          <a:xfrm>
            <a:off x="387900" y="1226633"/>
            <a:ext cx="5581719" cy="3644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Cudzinec už má udelený prechodný pobyt za účelom zamestnania a len mení zamestnávateľa alebo pozíciu (konanie len pred ÚP)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Nahláška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 pracovných dní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Následne žiadosť zo strany </a:t>
            </a: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Zteľa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na ÚP o vydanie potvrdenia o možnosti obsadenia VPM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ÚP má na rozhodnutie 15 pracovných dní, v prípade kladného rozhodnutia ÚP vydá potvrdenie do doby pôvodne udeleného povolenia (zašle do </a:t>
            </a: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elektr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schránky)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Možnosť zamestnať cudzinca ihneď po doručení potvrdenia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7mich pracovných dní – oznámenie </a:t>
            </a: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Zteľa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na ÚP o začatí prac. </a:t>
            </a:r>
            <a:r>
              <a:rPr lang="sk-SK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pomeru 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(príloha 13)</a:t>
            </a:r>
          </a:p>
        </p:txBody>
      </p:sp>
      <p:pic>
        <p:nvPicPr>
          <p:cNvPr id="353" name="Google Shape;353;p51"/>
          <p:cNvPicPr preferRelativeResize="0"/>
          <p:nvPr/>
        </p:nvPicPr>
        <p:blipFill rotWithShape="1">
          <a:blip r:embed="rId4">
            <a:alphaModFix/>
          </a:blip>
          <a:srcRect l="20641" r="20635"/>
          <a:stretch/>
        </p:blipFill>
        <p:spPr>
          <a:xfrm>
            <a:off x="6414900" y="955246"/>
            <a:ext cx="2729100" cy="3097500"/>
          </a:xfrm>
          <a:prstGeom prst="roundRect">
            <a:avLst>
              <a:gd name="adj" fmla="val 3952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55" name="Google Shape;35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202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4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-176604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Modrá karta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44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45693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Možné udeliť až na 5 rokov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 o pracovné miesto, ktoré zodpovedá vysokokvalifikovanému zamestnaniu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1,2 násobok priemernej mesačnej mzdy za predchádzajúci kal. rok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novinka – pozície podľa Prílohy č.3 novely – netreba uznanie dokladu, ale stačí doklad o získaní vyšších odborných zručností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0" name="Google Shape;290;p44"/>
          <p:cNvPicPr preferRelativeResize="0"/>
          <p:nvPr/>
        </p:nvPicPr>
        <p:blipFill rotWithShape="1">
          <a:blip r:embed="rId4">
            <a:alphaModFix/>
          </a:blip>
          <a:srcRect t="16216" b="16216"/>
          <a:stretch/>
        </p:blipFill>
        <p:spPr>
          <a:xfrm>
            <a:off x="4881600" y="522349"/>
            <a:ext cx="4262400" cy="3840000"/>
          </a:xfrm>
          <a:prstGeom prst="roundRect">
            <a:avLst>
              <a:gd name="adj" fmla="val 2221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291" name="Google Shape;29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5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5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Modrá karta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45693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nahláška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podanie žiadosti o vydanie potvrdenia o možnosti obsadenia VPM na ÚP, podmienky </a:t>
            </a: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Zteľa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ako pri klasickom zamestnaní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podanie žiadosti na </a:t>
            </a: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zast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úrade SR, ak sa nachádza v SR oprávnene, potom aj na CP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rozhodnutie do 30 dní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 prípade podania žiadosti osobne na CP – odovzdať lekársky posudok do 30 dní od podania žiadosti! (inak do 30 dní od prevzatia dokladu)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endParaRPr lang="sk-SK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9" name="Google Shape;299;p45"/>
          <p:cNvPicPr preferRelativeResize="0"/>
          <p:nvPr/>
        </p:nvPicPr>
        <p:blipFill rotWithShape="1">
          <a:blip r:embed="rId4">
            <a:alphaModFix/>
          </a:blip>
          <a:srcRect t="20019" b="20025"/>
          <a:stretch/>
        </p:blipFill>
        <p:spPr>
          <a:xfrm>
            <a:off x="4881600" y="735296"/>
            <a:ext cx="4262400" cy="3840000"/>
          </a:xfrm>
          <a:prstGeom prst="roundRect">
            <a:avLst>
              <a:gd name="adj" fmla="val 2221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00" name="Google Shape;3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0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Povinnosti </a:t>
            </a:r>
            <a:r>
              <a:rPr lang="sk-SK" sz="3220" b="1" dirty="0" err="1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Zteľa</a:t>
            </a: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 pobyt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50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45693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Zamestnávateľ je povinný si vyžiadať od cudzinca: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platný doklad o pobyte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potvrdenie o prijatí žiadosti z CP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iné oprávnenie na pobyt</a:t>
            </a:r>
          </a:p>
          <a:p>
            <a:pPr marL="0" indent="0"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Zamestnávateľ je povinný uchovávať:</a:t>
            </a:r>
          </a:p>
          <a:p>
            <a:pPr marL="285750" indent="-285750"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vyššie uvedené doklady</a:t>
            </a:r>
          </a:p>
          <a:p>
            <a:pPr marL="285750" indent="-285750"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potvrdenie o možnosti obsadenia VPM</a:t>
            </a:r>
          </a:p>
          <a:p>
            <a:pPr marL="0" indent="0"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Zamestnávateľ je povinný:</a:t>
            </a:r>
          </a:p>
          <a:p>
            <a:pPr marL="285750" indent="-285750"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odovzdať cudzincovi kópiu potvrdenia o možnosti obsadenia VPM</a:t>
            </a:r>
          </a:p>
          <a:p>
            <a:pPr marL="285750" indent="-285750"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oznámiť ÚP nastúpenie cudzinca do zamestnania do 7mich pracovných dní </a:t>
            </a:r>
          </a:p>
          <a:p>
            <a:pPr marL="285750" indent="-285750"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Oznámiť ÚP nenastúpenie/skončenie do 7 pracovných dní, na CP do 3 pracovných dní</a:t>
            </a:r>
          </a:p>
          <a:p>
            <a:pPr marL="285750" indent="-285750"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oznámiť ÚP každú zmenu údajov v potvrdení o možnosti obsadenia VPM</a:t>
            </a:r>
          </a:p>
          <a:p>
            <a:pPr marL="285750" indent="-285750">
              <a:buFontTx/>
              <a:buChar char="-"/>
            </a:pPr>
            <a:endParaRPr lang="sk-SK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4" name="Google Shape;344;p50"/>
          <p:cNvPicPr preferRelativeResize="0"/>
          <p:nvPr/>
        </p:nvPicPr>
        <p:blipFill rotWithShape="1">
          <a:blip r:embed="rId4">
            <a:alphaModFix/>
          </a:blip>
          <a:srcRect l="18781" r="18781"/>
          <a:stretch/>
        </p:blipFill>
        <p:spPr>
          <a:xfrm>
            <a:off x="5130467" y="964937"/>
            <a:ext cx="4026440" cy="3543736"/>
          </a:xfrm>
          <a:prstGeom prst="roundRect">
            <a:avLst>
              <a:gd name="adj" fmla="val 2221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45" name="Google Shape;34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DD0C03E0-7A0B-1019-AE67-FD92C869C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112177"/>
              </p:ext>
            </p:extLst>
          </p:nvPr>
        </p:nvGraphicFramePr>
        <p:xfrm>
          <a:off x="4212262" y="340703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6" imgW="914400" imgH="771480" progId="Word.Document.12">
                  <p:link updateAutomatic="1"/>
                </p:oleObj>
              </mc:Choice>
              <mc:Fallback>
                <p:oleObj name="Document" showAsIcon="1" r:id="rId6" imgW="914400" imgH="771480" progId="Word.Document.12">
                  <p:link updateAutomatic="1"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DD0C03E0-7A0B-1019-AE67-FD92C869CE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2262" y="340703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6268CF4D-7C99-9C30-0F60-3FE2908956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360494"/>
              </p:ext>
            </p:extLst>
          </p:nvPr>
        </p:nvGraphicFramePr>
        <p:xfrm>
          <a:off x="4127531" y="433223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8" imgW="914400" imgH="771480" progId="Word.Document.12">
                  <p:link updateAutomatic="1"/>
                </p:oleObj>
              </mc:Choice>
              <mc:Fallback>
                <p:oleObj name="Document" showAsIcon="1" r:id="rId8" imgW="914400" imgH="771480" progId="Word.Document.12">
                  <p:link updateAutomatic="1"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6268CF4D-7C99-9C30-0F60-3FE2908956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27531" y="433223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1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1"/>
          <p:cNvSpPr txBox="1">
            <a:spLocks noGrp="1"/>
          </p:cNvSpPr>
          <p:nvPr>
            <p:ph type="title"/>
          </p:nvPr>
        </p:nvSpPr>
        <p:spPr>
          <a:xfrm>
            <a:off x="387900" y="432824"/>
            <a:ext cx="6362400" cy="1044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§23a zákona o službách zamestnanosti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51"/>
          <p:cNvSpPr txBox="1">
            <a:spLocks noGrp="1"/>
          </p:cNvSpPr>
          <p:nvPr>
            <p:ph type="body" idx="1"/>
          </p:nvPr>
        </p:nvSpPr>
        <p:spPr>
          <a:xfrm>
            <a:off x="387900" y="1653235"/>
            <a:ext cx="4545300" cy="3282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Možnosti, kedy môže zamestnávateľ zamestnať cudzinca ihneď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dôležité je len splniť si notifikačnú povinnosť voči ÚP zaslaním informačnej karty o začatí / skončení pracovného pomeru do 7 pracovných dní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napr. zamestnanie cudzinca s trvalým pobytom, dočasnou ochranou, študenta, cudzinca so zlúčením rodiny po 9 mesiaci tohto pobytu a mnohé ďalšie 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3" name="Google Shape;353;p51"/>
          <p:cNvPicPr preferRelativeResize="0"/>
          <p:nvPr/>
        </p:nvPicPr>
        <p:blipFill rotWithShape="1">
          <a:blip r:embed="rId4">
            <a:alphaModFix/>
          </a:blip>
          <a:srcRect l="20641" r="20635"/>
          <a:stretch/>
        </p:blipFill>
        <p:spPr>
          <a:xfrm>
            <a:off x="6414900" y="361038"/>
            <a:ext cx="2729100" cy="3097500"/>
          </a:xfrm>
          <a:prstGeom prst="roundRect">
            <a:avLst>
              <a:gd name="adj" fmla="val 3952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54" name="Google Shape;354;p51"/>
          <p:cNvPicPr preferRelativeResize="0"/>
          <p:nvPr/>
        </p:nvPicPr>
        <p:blipFill rotWithShape="1">
          <a:blip r:embed="rId5">
            <a:alphaModFix/>
          </a:blip>
          <a:srcRect l="20593" r="20599"/>
          <a:stretch/>
        </p:blipFill>
        <p:spPr>
          <a:xfrm>
            <a:off x="4668249" y="3158513"/>
            <a:ext cx="1657500" cy="1881300"/>
          </a:xfrm>
          <a:prstGeom prst="roundRect">
            <a:avLst>
              <a:gd name="adj" fmla="val 3952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55" name="Google Shape;35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Dotknuté právne predpisy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83748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23046"/>
              </a:buClr>
              <a:buSzPts val="1800"/>
              <a:buFont typeface="Century Gothic"/>
              <a:buChar char="●"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Zákon č. 404/2011 Z. z. o pobyte cudzincov v znení posledných úprav</a:t>
            </a:r>
            <a:endParaRPr b="1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Font typeface="Century Gothic"/>
              <a:buChar char="●"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Zákon č. 5/2004 Z. z. o službách zamestnanosti v znení posledných úprav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Font typeface="Century Gothic"/>
              <a:buChar char="●"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Nariadenie vlády Slovenskej republiky č. 269/2022 Z. z. (</a:t>
            </a:r>
            <a:r>
              <a:rPr lang="sk-SK" b="1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relokovaní</a:t>
            </a: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Font typeface="Century Gothic"/>
              <a:buChar char="●"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Nariadenie vlády Slovenskej republiky č. 521/2021 Z. z. (vysokokvalifikovaní)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Font typeface="Century Gothic"/>
              <a:buChar char="●"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Nariadenia vlády Slovenskej republiky č. 35/2024 Z. z., č. 90/2024 Z. z., č. 92/2024 Z. z., ktorými sa dopĺňa Nariadenie vlády Slovenskej republiky č. 383/2023 Z. z. (priemysel)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None/>
            </a:pPr>
            <a:endParaRPr b="1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4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4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Ďalšie dôležité zmeny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2" name="Google Shape;382;p54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45453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 žiadosti o dlhodobý pobyt – povinnosť zloženia skúšky zo slovenského jazyka (A2) pred osobitnou komisiou – </a:t>
            </a: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účinné až od 15.7.2025!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Registre trestov z iných EU štátov už nebude treba dokladať, preveria sa cez Generálnu prokuratúru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Ubytovacie zariadenia – sledovanie kapacít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 žiadosti stačí už len 1 fotografia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Doklady, kde treba overený podpis sa môžu podpísať aj osobne pred policajným orgánom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Nový správny poplatok za vydanie dokladu a doručenie (10,- eur / 39,- EUR)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konzulátoch možnosť platby platobnou kartou 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3" name="Google Shape;383;p54"/>
          <p:cNvPicPr preferRelativeResize="0"/>
          <p:nvPr/>
        </p:nvPicPr>
        <p:blipFill rotWithShape="1">
          <a:blip r:embed="rId4">
            <a:alphaModFix/>
          </a:blip>
          <a:srcRect l="25220" r="25220"/>
          <a:stretch/>
        </p:blipFill>
        <p:spPr>
          <a:xfrm>
            <a:off x="5683910" y="1068144"/>
            <a:ext cx="3460090" cy="3375478"/>
          </a:xfrm>
          <a:prstGeom prst="roundRect">
            <a:avLst>
              <a:gd name="adj" fmla="val 3952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85" name="Google Shape;38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4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4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Ďalšie dôležité zmeny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2" name="Google Shape;382;p54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45453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 národné vízum už nie je možné podať na účel podnikania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Zmena účelu pobytu na CP je pri zamestnaní možná až po 12tich mesiacoch, pri štúdiu až po ukončení štúdia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Finančné zabezpečenie – výpis z bankového účtu za posledné 3 mesiace </a:t>
            </a:r>
            <a:r>
              <a:rPr lang="sk-SK" i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(už nie potvrdenie o výške zostatku)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Možnosť podnikať aj pri dočasnej ochrane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Zastupiteľské úrady budú </a:t>
            </a: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outsourcovať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niektoré procesy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 nekompletnej žiadosti – polícia poučí cudzinca na doloženie dokladov do 30 kal. Dní (max možné predĺžiť o 15 kal.) dní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ETIAS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3" name="Google Shape;383;p54"/>
          <p:cNvPicPr preferRelativeResize="0"/>
          <p:nvPr/>
        </p:nvPicPr>
        <p:blipFill rotWithShape="1">
          <a:blip r:embed="rId4">
            <a:alphaModFix/>
          </a:blip>
          <a:srcRect l="25220" r="25220"/>
          <a:stretch/>
        </p:blipFill>
        <p:spPr>
          <a:xfrm>
            <a:off x="5683910" y="969405"/>
            <a:ext cx="3460090" cy="3375478"/>
          </a:xfrm>
          <a:prstGeom prst="roundRect">
            <a:avLst>
              <a:gd name="adj" fmla="val 3952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85" name="Google Shape;38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688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Osobitosti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45693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Každý prípad zamestnania cudzinca môže mať svoje špecifiká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Neváhajte sa preto radšej poradiť ešte predtým ako začnete s cudzincom riešiť dátum nástupu do zamestnania.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Táto prezentácia vychádza z právneho stavu platného ku dňu 18.07.2024.</a:t>
            </a: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l="13005" r="13013"/>
          <a:stretch/>
        </p:blipFill>
        <p:spPr>
          <a:xfrm>
            <a:off x="4881600" y="786525"/>
            <a:ext cx="4262400" cy="3840000"/>
          </a:xfrm>
          <a:prstGeom prst="roundRect">
            <a:avLst>
              <a:gd name="adj" fmla="val 2221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Pýtajte sa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87899" y="1140225"/>
            <a:ext cx="3606199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 prípade dotazov sme Vám radi k dispozícii: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k-SK" b="1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tx1"/>
                </a:solidFill>
              </a:rPr>
              <a:t>Advokátska kancelária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b="1" dirty="0">
                <a:solidFill>
                  <a:schemeClr val="tx1"/>
                </a:solidFill>
              </a:rPr>
              <a:t>ProfiDeCon Slovakia s.r.o.</a:t>
            </a:r>
            <a:br>
              <a:rPr lang="sk-SK" sz="1800" b="1" dirty="0">
                <a:solidFill>
                  <a:schemeClr val="tx1"/>
                </a:solidFill>
              </a:rPr>
            </a:br>
            <a:r>
              <a:rPr lang="sk-SK" sz="1800" dirty="0" err="1">
                <a:solidFill>
                  <a:schemeClr val="tx1"/>
                </a:solidFill>
              </a:rPr>
              <a:t>myhive</a:t>
            </a:r>
            <a:r>
              <a:rPr lang="sk-SK" sz="1800" dirty="0">
                <a:solidFill>
                  <a:schemeClr val="tx1"/>
                </a:solidFill>
              </a:rPr>
              <a:t> </a:t>
            </a:r>
            <a:r>
              <a:rPr lang="sk-SK" sz="1800" dirty="0" err="1">
                <a:solidFill>
                  <a:schemeClr val="tx1"/>
                </a:solidFill>
              </a:rPr>
              <a:t>Tower</a:t>
            </a:r>
            <a:r>
              <a:rPr lang="sk-SK" sz="1800" dirty="0">
                <a:solidFill>
                  <a:schemeClr val="tx1"/>
                </a:solidFill>
              </a:rPr>
              <a:t> II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solidFill>
                  <a:schemeClr val="tx1"/>
                </a:solidFill>
              </a:rPr>
              <a:t>Vajnorská 100/B</a:t>
            </a:r>
            <a:br>
              <a:rPr lang="sk-SK" sz="1800" dirty="0">
                <a:solidFill>
                  <a:schemeClr val="tx1"/>
                </a:solidFill>
              </a:rPr>
            </a:br>
            <a:r>
              <a:rPr lang="sk-SK" sz="1800" dirty="0">
                <a:solidFill>
                  <a:schemeClr val="tx1"/>
                </a:solidFill>
              </a:rPr>
              <a:t>831 04 Bratislava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chemeClr val="tx1"/>
                </a:solidFill>
              </a:rPr>
              <a:t>JUDr. Patrícia Tóthová LL.M.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solidFill>
                  <a:schemeClr val="tx1"/>
                </a:solidFill>
                <a:hlinkClick r:id="rId4"/>
              </a:rPr>
              <a:t>patricia.tothova@profidecon.com</a:t>
            </a:r>
            <a:endParaRPr lang="sk-SK" sz="1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800" dirty="0">
                <a:solidFill>
                  <a:schemeClr val="tx1"/>
                </a:solidFill>
              </a:rPr>
              <a:t>+421 918 884 552</a:t>
            </a: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5">
            <a:alphaModFix/>
          </a:blip>
          <a:srcRect l="12847" r="12847"/>
          <a:stretch/>
        </p:blipFill>
        <p:spPr>
          <a:xfrm>
            <a:off x="4881600" y="724902"/>
            <a:ext cx="4262400" cy="3840000"/>
          </a:xfrm>
          <a:prstGeom prst="roundRect">
            <a:avLst>
              <a:gd name="adj" fmla="val 2221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Použité skratky a pojmy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83748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just">
              <a:buClr>
                <a:srgbClr val="00AAAD"/>
              </a:buClr>
              <a:buNone/>
            </a:pPr>
            <a:r>
              <a:rPr lang="sk-SK" sz="1800" dirty="0" err="1"/>
              <a:t>Zteľ</a:t>
            </a:r>
            <a:r>
              <a:rPr lang="sk-SK" sz="1800" dirty="0"/>
              <a:t> </a:t>
            </a:r>
            <a:r>
              <a:rPr lang="sk-SK" dirty="0"/>
              <a:t>= </a:t>
            </a:r>
            <a:r>
              <a:rPr lang="sk-SK" sz="1800" dirty="0"/>
              <a:t>zamestnávateľ</a:t>
            </a:r>
          </a:p>
          <a:p>
            <a:pPr marL="0" indent="0" algn="just">
              <a:buClr>
                <a:srgbClr val="00AAAD"/>
              </a:buClr>
              <a:buNone/>
            </a:pPr>
            <a:r>
              <a:rPr lang="sk-SK" dirty="0"/>
              <a:t>CP = cudzinecká polícia</a:t>
            </a:r>
          </a:p>
          <a:p>
            <a:pPr marL="0" indent="0" algn="just">
              <a:buClr>
                <a:srgbClr val="00AAAD"/>
              </a:buClr>
              <a:buNone/>
            </a:pPr>
            <a:r>
              <a:rPr lang="sk-SK" sz="1800" dirty="0"/>
              <a:t>ÚP = úrad práce</a:t>
            </a:r>
          </a:p>
          <a:p>
            <a:pPr marL="0" indent="0" algn="just">
              <a:buClr>
                <a:srgbClr val="00AAAD"/>
              </a:buClr>
              <a:buNone/>
            </a:pPr>
            <a:r>
              <a:rPr lang="sk-SK" dirty="0"/>
              <a:t>ZÚ = zastupiteľský úrad</a:t>
            </a:r>
          </a:p>
          <a:p>
            <a:pPr marL="0" indent="0" algn="just">
              <a:buClr>
                <a:srgbClr val="00AAAD"/>
              </a:buClr>
              <a:buNone/>
            </a:pPr>
            <a:r>
              <a:rPr lang="sk-SK" sz="1800" dirty="0"/>
              <a:t>D víza = D národné víza = vízum vo forme nálepky do pasu (aj pracovné vízum)</a:t>
            </a:r>
            <a:endParaRPr lang="sk-SK" dirty="0"/>
          </a:p>
          <a:p>
            <a:pPr marL="0" indent="0" algn="just">
              <a:buClr>
                <a:srgbClr val="00AAAD"/>
              </a:buClr>
              <a:buNone/>
            </a:pPr>
            <a:r>
              <a:rPr lang="sk-SK" dirty="0"/>
              <a:t>SR = Slovenská republika</a:t>
            </a:r>
          </a:p>
          <a:p>
            <a:pPr marL="0" indent="0" algn="just">
              <a:buClr>
                <a:srgbClr val="00AAAD"/>
              </a:buClr>
              <a:buNone/>
            </a:pPr>
            <a:r>
              <a:rPr lang="sk-SK" dirty="0">
                <a:sym typeface="Century Gothic"/>
              </a:rPr>
              <a:t>VPM = voľné pracovné miesto</a:t>
            </a:r>
            <a:endParaRPr lang="sk-SK" dirty="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None/>
            </a:pPr>
            <a:endParaRPr b="1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61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Zrýchlené formy zamestnania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83748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just">
              <a:buClr>
                <a:srgbClr val="00AAAD"/>
              </a:buClr>
              <a:buNone/>
            </a:pPr>
            <a:r>
              <a:rPr lang="sk-SK" sz="1800" dirty="0"/>
              <a:t>Nariadenie vlády pre </a:t>
            </a:r>
            <a:r>
              <a:rPr lang="sk-SK" sz="1800" dirty="0" err="1">
                <a:solidFill>
                  <a:srgbClr val="00AAAD"/>
                </a:solidFill>
              </a:rPr>
              <a:t>relokovaných</a:t>
            </a:r>
            <a:r>
              <a:rPr lang="sk-SK" sz="1800" dirty="0">
                <a:solidFill>
                  <a:srgbClr val="00AAAD"/>
                </a:solidFill>
              </a:rPr>
              <a:t> štátnych príslušníkov tretej krajiny a ich rodinných príslušníkov</a:t>
            </a:r>
            <a:endParaRPr lang="sk-SK" sz="1800" dirty="0"/>
          </a:p>
          <a:p>
            <a:pPr marL="0" indent="0" algn="just">
              <a:buClr>
                <a:srgbClr val="00AAAD"/>
              </a:buClr>
              <a:buNone/>
            </a:pPr>
            <a:r>
              <a:rPr lang="sk-SK" sz="1800" dirty="0"/>
              <a:t>-  na základe presunu z podniku zahraničnej osoby zriadenej mimo územia Slovenskej republiky budú zamestnaní u zamestnávateľa, ktorý je podnikom rovnakej zahraničnej osoby zriadenou na území Slovenskej republiky a ktorí budú vykonávať funkciu vedúceho zamestnanca alebo odborníka vyžadujúcu mimoriadne odborné vedomosti, zručnosti, schopnosti, poznatky, kvalifikáciu a skúsenosti nevyhnutné na prevádzku alebo manažment + rodinní príslušníci</a:t>
            </a:r>
          </a:p>
          <a:p>
            <a:pPr algn="just">
              <a:buClr>
                <a:srgbClr val="00AAAD"/>
              </a:buClr>
              <a:buFontTx/>
              <a:buChar char="-"/>
            </a:pPr>
            <a:r>
              <a:rPr lang="sk-SK" sz="1800" dirty="0"/>
              <a:t>udeľuje sa na 1 rok s možnosťou opakovaného predĺženia;</a:t>
            </a:r>
          </a:p>
          <a:p>
            <a:pPr algn="just">
              <a:buClr>
                <a:srgbClr val="00AAAD"/>
              </a:buClr>
              <a:buFontTx/>
              <a:buChar char="-"/>
            </a:pPr>
            <a:r>
              <a:rPr lang="sk-SK" sz="1800" dirty="0"/>
              <a:t>mzda – dvojnásobok priemernej mzdy (aktuálne 2608,- EUR);</a:t>
            </a:r>
          </a:p>
          <a:p>
            <a:pPr algn="just">
              <a:buClr>
                <a:srgbClr val="00AAAD"/>
              </a:buClr>
              <a:buFontTx/>
              <a:buChar char="-"/>
            </a:pPr>
            <a:r>
              <a:rPr lang="sk-SK" sz="1800" dirty="0"/>
              <a:t>rodinný príslušník môže študovať alebo byť zamestnaný;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None/>
            </a:pPr>
            <a:endParaRPr b="1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296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Zrýchlené formy zamestnania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83748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indent="0" algn="just">
              <a:buClr>
                <a:srgbClr val="00AAAD"/>
              </a:buClr>
              <a:buNone/>
            </a:pPr>
            <a:r>
              <a:rPr lang="sk-SK" sz="1800" dirty="0"/>
              <a:t>Nariadenie vlády pre </a:t>
            </a:r>
            <a:r>
              <a:rPr lang="sk-SK" sz="1800" dirty="0">
                <a:solidFill>
                  <a:srgbClr val="00AAAD"/>
                </a:solidFill>
              </a:rPr>
              <a:t>vysokokvalifikovaných štátnych príslušníkov tretích krajín, ktorí sú absolventmi </a:t>
            </a:r>
          </a:p>
          <a:p>
            <a:pPr marL="0" indent="0" algn="just">
              <a:buClr>
                <a:srgbClr val="00AAAD"/>
              </a:buClr>
              <a:buNone/>
            </a:pPr>
            <a:r>
              <a:rPr lang="sk-SK" sz="1800" dirty="0"/>
              <a:t>a.  vysokoškolského štúdia druhého stupňa vysokej školy v Slovenskej republike alebo v Českej republike,</a:t>
            </a:r>
          </a:p>
          <a:p>
            <a:pPr marL="0" indent="0" algn="just">
              <a:buClr>
                <a:srgbClr val="00AAAD"/>
              </a:buClr>
              <a:buNone/>
            </a:pPr>
            <a:r>
              <a:rPr lang="sk-SK" sz="1800" dirty="0"/>
              <a:t>b. vysokoškolského štúdia vysokej školy uvedenej v prílohe č. 1 alebo ekvivalentného vzdelania podľa európskeho kvalifikačného rámca z výskumnej inštitúcie uvedenej v prílohe č. 1  ,</a:t>
            </a:r>
          </a:p>
          <a:p>
            <a:pPr marL="0" indent="0" algn="just">
              <a:buClr>
                <a:srgbClr val="00AAAD"/>
              </a:buClr>
              <a:buNone/>
            </a:pPr>
            <a:r>
              <a:rPr lang="sk-SK" sz="1800" dirty="0"/>
              <a:t>c. vysokoškolského štúdia študijného programu vysokej školy, ktorého štandardná dĺžka štúdia spolu s predchádzajúcim absolvovaním študijného programu je najmenej tri roky, a budú zamestnaní u zamestnávateľa v Slovenskej republike v zamestnaniach uvedených prílohe č. 2.</a:t>
            </a:r>
          </a:p>
          <a:p>
            <a:pPr marL="0" indent="0" algn="just">
              <a:buClr>
                <a:srgbClr val="00AAAD"/>
              </a:buClr>
              <a:buNone/>
            </a:pPr>
            <a:endParaRPr lang="sk-SK" sz="1800" dirty="0"/>
          </a:p>
          <a:p>
            <a:pPr algn="just">
              <a:buClr>
                <a:srgbClr val="00AAAD"/>
              </a:buClr>
              <a:buFontTx/>
              <a:buChar char="-"/>
            </a:pPr>
            <a:r>
              <a:rPr lang="sk-SK" sz="1800" dirty="0"/>
              <a:t>udeľuje sa na čas </a:t>
            </a:r>
            <a:r>
              <a:rPr lang="pl-PL" sz="1800" dirty="0"/>
              <a:t>hľadania si zamestnania na obdobie 90 dní / na čas trvania zamestnania, najviac na jeden rok;</a:t>
            </a:r>
          </a:p>
          <a:p>
            <a:pPr algn="just">
              <a:buClr>
                <a:srgbClr val="00AAAD"/>
              </a:buClr>
              <a:buFontTx/>
              <a:buChar char="-"/>
            </a:pPr>
            <a:r>
              <a:rPr lang="pl-PL" sz="1800" dirty="0"/>
              <a:t>Možné udeliť v počte najviac </a:t>
            </a:r>
            <a:r>
              <a:rPr lang="pl-PL" sz="1800" b="1" dirty="0"/>
              <a:t>3000 (kvóta)</a:t>
            </a:r>
            <a:r>
              <a:rPr lang="pl-PL" sz="1800" dirty="0"/>
              <a:t>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None/>
            </a:pPr>
            <a:endParaRPr b="1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15F9C1A4-0A69-8C81-FEAC-CC408DE550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56973"/>
              </p:ext>
            </p:extLst>
          </p:nvPr>
        </p:nvGraphicFramePr>
        <p:xfrm>
          <a:off x="8385115" y="2403547"/>
          <a:ext cx="530959" cy="44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5" imgW="914400" imgH="771480" progId="Acrobat.Document.DC">
                  <p:link updateAutomatic="1"/>
                </p:oleObj>
              </mc:Choice>
              <mc:Fallback>
                <p:oleObj name="Acrobat Document" showAsIcon="1" r:id="rId5" imgW="914400" imgH="771480" progId="Acrobat.Document.DC">
                  <p:link updateAutomatic="1"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15F9C1A4-0A69-8C81-FEAC-CC408DE550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5115" y="2403547"/>
                        <a:ext cx="530959" cy="44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7D71373F-B8CE-E9EE-B8C2-1117C54084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431607"/>
              </p:ext>
            </p:extLst>
          </p:nvPr>
        </p:nvGraphicFramePr>
        <p:xfrm>
          <a:off x="8306470" y="3291110"/>
          <a:ext cx="646882" cy="545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7" imgW="914400" imgH="771480" progId="Acrobat.Document.DC">
                  <p:link updateAutomatic="1"/>
                </p:oleObj>
              </mc:Choice>
              <mc:Fallback>
                <p:oleObj name="Acrobat Document" showAsIcon="1" r:id="rId7" imgW="914400" imgH="771480" progId="Acrobat.Document.DC">
                  <p:link updateAutomatic="1"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7D71373F-B8CE-E9EE-B8C2-1117C5408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06470" y="3291110"/>
                        <a:ext cx="646882" cy="545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792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Zrýchlené formy zamestnania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83748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 algn="just">
              <a:buClr>
                <a:srgbClr val="00AAAD"/>
              </a:buClr>
              <a:buNone/>
            </a:pPr>
            <a:r>
              <a:rPr lang="sk-SK" sz="1800" dirty="0"/>
              <a:t>Nariadenie vlády </a:t>
            </a:r>
            <a:r>
              <a:rPr lang="sk-SK" sz="1800" dirty="0">
                <a:solidFill>
                  <a:srgbClr val="00AAAD"/>
                </a:solidFill>
              </a:rPr>
              <a:t>vybraným skupinám štátnych príslušníkov tretích krajín vo vybraných zamestnaniach v oblasti priemyslu</a:t>
            </a:r>
            <a:r>
              <a:rPr lang="sk-SK" sz="1800" dirty="0"/>
              <a:t> </a:t>
            </a:r>
          </a:p>
          <a:p>
            <a:pPr lvl="0" algn="just">
              <a:buClr>
                <a:srgbClr val="00AAAD"/>
              </a:buClr>
              <a:buFontTx/>
              <a:buChar char="-"/>
            </a:pPr>
            <a:r>
              <a:rPr lang="sk-SK" sz="1800" dirty="0"/>
              <a:t>udeľuje sa najviac na 1 rok bez možnosti predĺženia, rozhodnutie do 30 dní;</a:t>
            </a:r>
          </a:p>
          <a:p>
            <a:pPr lvl="0" algn="just">
              <a:buClr>
                <a:srgbClr val="00AAAD"/>
              </a:buClr>
              <a:buFontTx/>
              <a:buChar char="-"/>
            </a:pPr>
            <a:r>
              <a:rPr lang="sk-SK" sz="1800" dirty="0"/>
              <a:t>počas platnosti sa dá požiadať o prechodný pobyt za účelom zamestnania len k tomu istému zamestnávateľovi;</a:t>
            </a:r>
          </a:p>
          <a:p>
            <a:pPr lvl="0" algn="just">
              <a:buClr>
                <a:srgbClr val="00AAAD"/>
              </a:buClr>
              <a:buFontTx/>
              <a:buChar char="-"/>
            </a:pPr>
            <a:r>
              <a:rPr lang="sk-SK" sz="1800" dirty="0"/>
              <a:t>posledná aktualizácia od 9.5.2024 - rozšírené skupiny (46) zamestnaní okrem priemyslu aj gastronómia, </a:t>
            </a:r>
            <a:r>
              <a:rPr lang="sk-SK" sz="1800" dirty="0" err="1"/>
              <a:t>hospitality</a:t>
            </a:r>
            <a:r>
              <a:rPr lang="sk-SK" sz="1800" dirty="0"/>
              <a:t>, poľnohospodárstvo – platnosť zatiaľ do 31.12.2024;</a:t>
            </a:r>
          </a:p>
          <a:p>
            <a:pPr lvl="0" algn="just">
              <a:buClr>
                <a:srgbClr val="00AAAD"/>
              </a:buClr>
              <a:buFontTx/>
              <a:buChar char="-"/>
            </a:pPr>
            <a:r>
              <a:rPr lang="sk-SK" sz="1800" dirty="0"/>
              <a:t>Arménsko, Azerbajdžan, Bosna a Hercegovina, Čierna Hora, Filipíny, Gruzínsko, India, Indonézia, Kazachstan, Kirgizsko, Moldavsko, Nepál, Severné Macedónsko, Srbsko, Tadžikistan, Turkménsko, Ukrajina, Uzbekistan;</a:t>
            </a:r>
          </a:p>
          <a:p>
            <a:pPr lvl="0" algn="just">
              <a:buClr>
                <a:srgbClr val="00AAAD"/>
              </a:buClr>
              <a:buFontTx/>
              <a:buChar char="-"/>
            </a:pPr>
            <a:r>
              <a:rPr lang="sk-SK" sz="1800" dirty="0"/>
              <a:t>pracovná zmluva / prísľub a niekde aj doklad o vzdelaní;</a:t>
            </a:r>
          </a:p>
          <a:p>
            <a:pPr lvl="0" algn="just">
              <a:buClr>
                <a:srgbClr val="00AAAD"/>
              </a:buClr>
              <a:buFontTx/>
              <a:buChar char="-"/>
            </a:pPr>
            <a:r>
              <a:rPr lang="sk-SK" sz="1800" dirty="0"/>
              <a:t>zamestnávateľ - usadený 3 roky + neporušený zákaz nelegálneho zamestnávania za 2 roky, splnené daňové a odvodové povinnosti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23046"/>
              </a:buClr>
              <a:buSzPts val="1800"/>
              <a:buNone/>
            </a:pPr>
            <a:endParaRPr b="1"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431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Povinnosti </a:t>
            </a:r>
            <a:r>
              <a:rPr lang="sk-SK" sz="3220" b="1" dirty="0" err="1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Zteľa</a:t>
            </a: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 D víza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" name="Google Shape;334;p49"/>
          <p:cNvSpPr txBox="1">
            <a:spLocks noGrp="1"/>
          </p:cNvSpPr>
          <p:nvPr>
            <p:ph type="body" idx="1"/>
          </p:nvPr>
        </p:nvSpPr>
        <p:spPr>
          <a:xfrm>
            <a:off x="387900" y="1140225"/>
            <a:ext cx="45693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lvl="0">
              <a:buClr>
                <a:srgbClr val="00AAAD"/>
              </a:buClr>
              <a:buFontTx/>
              <a:buChar char="-"/>
            </a:pPr>
            <a:r>
              <a:rPr lang="sk-SK" dirty="0" err="1"/>
              <a:t>N</a:t>
            </a:r>
            <a:r>
              <a:rPr lang="sk-SK" sz="1800" dirty="0" err="1"/>
              <a:t>ahláška</a:t>
            </a:r>
            <a:r>
              <a:rPr lang="sk-SK" sz="1800" dirty="0"/>
              <a:t> voľného pracovného miesta (bez špecifikácie lehoty, bez sankcie)</a:t>
            </a:r>
          </a:p>
          <a:p>
            <a:pPr lvl="0">
              <a:buClr>
                <a:srgbClr val="00AAAD"/>
              </a:buClr>
              <a:buFontTx/>
              <a:buChar char="-"/>
            </a:pPr>
            <a:r>
              <a:rPr lang="sk-SK" sz="1800" dirty="0"/>
              <a:t>Uchovávať kópiu dokladu počas trvania zamestnania štátneho príslušníka tretej krajiny (D národné vízum);</a:t>
            </a:r>
          </a:p>
          <a:p>
            <a:pPr lvl="0">
              <a:buClr>
                <a:srgbClr val="00AAAD"/>
              </a:buClr>
              <a:buFontTx/>
              <a:buChar char="-"/>
            </a:pPr>
            <a:r>
              <a:rPr lang="sk-SK" sz="1800" dirty="0"/>
              <a:t>Zamestnanie možné – v zmysle § 23a ods. 1 písm. </a:t>
            </a:r>
            <a:r>
              <a:rPr lang="sk-SK" sz="1800" dirty="0" err="1"/>
              <a:t>af</a:t>
            </a:r>
            <a:r>
              <a:rPr lang="sk-SK" sz="1800" dirty="0"/>
              <a:t>) tretieho bodu zákona o službách zamestnanosti;</a:t>
            </a:r>
          </a:p>
          <a:p>
            <a:pPr lvl="0">
              <a:buClr>
                <a:srgbClr val="00AAAD"/>
              </a:buClr>
              <a:buFontTx/>
              <a:buChar char="-"/>
            </a:pPr>
            <a:r>
              <a:rPr lang="sk-SK" sz="1800" dirty="0"/>
              <a:t>Oznámiť ÚP príslušnému podľa miesta výkonu práce do 7 pracovných dní začiatok a skončenie zamestnania na formulári informačná karta, k formuláru priloží kópiu udeleného víza a pracovnej zmluvy;</a:t>
            </a:r>
          </a:p>
          <a:p>
            <a:pPr lvl="0">
              <a:buClr>
                <a:srgbClr val="00AAAD"/>
              </a:buClr>
              <a:buFontTx/>
              <a:buChar char="-"/>
            </a:pPr>
            <a:r>
              <a:rPr lang="sk-SK" dirty="0"/>
              <a:t>P</a:t>
            </a:r>
            <a:r>
              <a:rPr lang="sk-SK" sz="1800" dirty="0"/>
              <a:t>rihlásenie do poisťovní. </a:t>
            </a:r>
          </a:p>
        </p:txBody>
      </p:sp>
      <p:pic>
        <p:nvPicPr>
          <p:cNvPr id="335" name="Google Shape;335;p49"/>
          <p:cNvPicPr preferRelativeResize="0"/>
          <p:nvPr/>
        </p:nvPicPr>
        <p:blipFill rotWithShape="1">
          <a:blip r:embed="rId4">
            <a:alphaModFix/>
          </a:blip>
          <a:srcRect l="12978" r="12985"/>
          <a:stretch/>
        </p:blipFill>
        <p:spPr>
          <a:xfrm>
            <a:off x="5190767" y="1016471"/>
            <a:ext cx="3953233" cy="3632624"/>
          </a:xfrm>
          <a:prstGeom prst="roundRect">
            <a:avLst>
              <a:gd name="adj" fmla="val 2221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36" name="Google Shape;33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8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8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1086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Prechodný pobyt – účel </a:t>
            </a:r>
            <a:b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zamestnanie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48"/>
          <p:cNvSpPr txBox="1">
            <a:spLocks noGrp="1"/>
          </p:cNvSpPr>
          <p:nvPr>
            <p:ph type="body" idx="1"/>
          </p:nvPr>
        </p:nvSpPr>
        <p:spPr>
          <a:xfrm>
            <a:off x="387900" y="1608793"/>
            <a:ext cx="4569300" cy="3327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Vízoví / Bezvízoví cudzinci</a:t>
            </a:r>
          </a:p>
          <a:p>
            <a:pPr marL="0" indent="0">
              <a:lnSpc>
                <a:spcPct val="80000"/>
              </a:lnSpc>
              <a:buClr>
                <a:srgbClr val="00AAAD"/>
              </a:buClr>
              <a:buNone/>
            </a:pPr>
            <a:r>
              <a:rPr lang="sk-SK" sz="1800" dirty="0">
                <a:solidFill>
                  <a:srgbClr val="00AAAD"/>
                </a:solidFill>
              </a:rPr>
              <a:t>OSOBNE na CP:</a:t>
            </a:r>
          </a:p>
          <a:p>
            <a:pPr marL="0" indent="0">
              <a:lnSpc>
                <a:spcPct val="80000"/>
              </a:lnSpc>
              <a:buClr>
                <a:srgbClr val="00AAAD"/>
              </a:buClr>
              <a:buNone/>
            </a:pPr>
            <a:r>
              <a:rPr lang="sk-SK" sz="1800" dirty="0"/>
              <a:t> – v prípade bezvízového režimu (napr. Srbsko, Mexiko, Brazília, atď.) </a:t>
            </a:r>
          </a:p>
          <a:p>
            <a:pPr marL="0" indent="0">
              <a:lnSpc>
                <a:spcPct val="80000"/>
              </a:lnSpc>
              <a:buClr>
                <a:srgbClr val="00AAAD"/>
              </a:buClr>
              <a:buNone/>
            </a:pPr>
            <a:r>
              <a:rPr lang="sk-SK" sz="1800" dirty="0"/>
              <a:t>- platného povolenia na pobyt v SR/ EÚ</a:t>
            </a:r>
          </a:p>
          <a:p>
            <a:pPr marL="0" indent="0">
              <a:lnSpc>
                <a:spcPct val="80000"/>
              </a:lnSpc>
              <a:buClr>
                <a:srgbClr val="00AAAD"/>
              </a:buClr>
              <a:buNone/>
            </a:pPr>
            <a:r>
              <a:rPr lang="sk-SK" sz="1800" dirty="0"/>
              <a:t>- držiteľa národného D víza</a:t>
            </a:r>
          </a:p>
          <a:p>
            <a:pPr marL="0" indent="0">
              <a:lnSpc>
                <a:spcPct val="80000"/>
              </a:lnSpc>
              <a:buClr>
                <a:srgbClr val="00AAAD"/>
              </a:buClr>
              <a:buNone/>
            </a:pPr>
            <a:r>
              <a:rPr lang="sk-SK" sz="1800" dirty="0"/>
              <a:t>- držiteľa osvedčenia Slováka žijúceho v zahraničí</a:t>
            </a:r>
          </a:p>
          <a:p>
            <a:pPr marL="0" indent="0">
              <a:lnSpc>
                <a:spcPct val="80000"/>
              </a:lnSpc>
              <a:buClr>
                <a:srgbClr val="00AAAD"/>
              </a:buClr>
              <a:buNone/>
            </a:pPr>
            <a:r>
              <a:rPr lang="sk-SK" sz="1800" dirty="0"/>
              <a:t>- držiteľa tolerovaného pobytu, dočasná ochrana</a:t>
            </a:r>
          </a:p>
          <a:p>
            <a:pPr marL="0" indent="0">
              <a:lnSpc>
                <a:spcPct val="80000"/>
              </a:lnSpc>
              <a:buClr>
                <a:srgbClr val="00AAAD"/>
              </a:buClr>
              <a:buNone/>
            </a:pPr>
            <a:endParaRPr lang="sk-SK" dirty="0"/>
          </a:p>
          <a:p>
            <a:pPr marL="0" indent="0">
              <a:lnSpc>
                <a:spcPct val="80000"/>
              </a:lnSpc>
              <a:buClr>
                <a:srgbClr val="00AAAD"/>
              </a:buClr>
              <a:buNone/>
            </a:pPr>
            <a:r>
              <a:rPr lang="sk-SK" sz="1800" dirty="0">
                <a:solidFill>
                  <a:srgbClr val="00AAAD"/>
                </a:solidFill>
              </a:rPr>
              <a:t>NA ZÚ SR</a:t>
            </a:r>
            <a:r>
              <a:rPr lang="sk-SK" sz="1800" dirty="0"/>
              <a:t> príslušnom podľa bydliska – buď sa podá žiadosť o pobyt priamo alebo D národné víza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4">
            <a:alphaModFix/>
          </a:blip>
          <a:srcRect l="12958" r="12951"/>
          <a:stretch/>
        </p:blipFill>
        <p:spPr>
          <a:xfrm>
            <a:off x="5125446" y="976121"/>
            <a:ext cx="4018554" cy="3631654"/>
          </a:xfrm>
          <a:prstGeom prst="roundRect">
            <a:avLst>
              <a:gd name="adj" fmla="val 2221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27" name="Google Shape;32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6"/>
          <p:cNvPicPr preferRelativeResize="0"/>
          <p:nvPr/>
        </p:nvPicPr>
        <p:blipFill rotWithShape="1">
          <a:blip r:embed="rId3">
            <a:alphaModFix/>
          </a:blip>
          <a:srcRect t="146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387900" y="432825"/>
            <a:ext cx="6362400" cy="107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k-SK" sz="3220" b="1" dirty="0">
                <a:solidFill>
                  <a:srgbClr val="00AA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Úlohy zamestnávateľa</a:t>
            </a:r>
            <a:endParaRPr sz="3220" b="1" dirty="0">
              <a:solidFill>
                <a:srgbClr val="00AA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46"/>
          <p:cNvSpPr txBox="1">
            <a:spLocks noGrp="1"/>
          </p:cNvSpPr>
          <p:nvPr>
            <p:ph type="body" idx="1"/>
          </p:nvPr>
        </p:nvSpPr>
        <p:spPr>
          <a:xfrm>
            <a:off x="387900" y="1643169"/>
            <a:ext cx="4569300" cy="329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1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POZOR – zamestnávateľ podáva žiadosť na ÚP ešte pred podaním žiadosti cudzinca na CP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Nahláška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 / 10 pracovných dní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Nahláška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najneskôr v deň podania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Nedostatkové pozície – zmena z 30% na 45%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 zverejnení </a:t>
            </a:r>
            <a:r>
              <a:rPr lang="sk-SK" dirty="0" err="1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nahlášky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podanie žiadosti o vydanie potvrdenia o možnosti obsadenia voľného pracovného miesta cez portál na: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>
                <a:hlinkClick r:id="rId4"/>
              </a:rPr>
              <a:t>Katalóg služieb -... - UPVS (slovensko.sk)</a:t>
            </a:r>
            <a:r>
              <a:rPr lang="sk-SK" dirty="0">
                <a:solidFill>
                  <a:srgbClr val="1230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rgbClr val="1230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8" name="Google Shape;308;p46"/>
          <p:cNvPicPr preferRelativeResize="0"/>
          <p:nvPr/>
        </p:nvPicPr>
        <p:blipFill rotWithShape="1">
          <a:blip r:embed="rId5">
            <a:alphaModFix/>
          </a:blip>
          <a:srcRect l="18753" r="18753"/>
          <a:stretch/>
        </p:blipFill>
        <p:spPr>
          <a:xfrm>
            <a:off x="5273269" y="1103110"/>
            <a:ext cx="3870731" cy="3536097"/>
          </a:xfrm>
          <a:prstGeom prst="roundRect">
            <a:avLst>
              <a:gd name="adj" fmla="val 2221"/>
            </a:avLst>
          </a:prstGeom>
          <a:noFill/>
          <a:ln>
            <a:noFill/>
          </a:ln>
          <a:effectLst>
            <a:outerShdw blurRad="85725" dist="57150" dir="5400000" algn="bl" rotWithShape="0">
              <a:schemeClr val="dk1">
                <a:alpha val="9000"/>
              </a:schemeClr>
            </a:outerShdw>
          </a:effectLst>
        </p:spPr>
      </p:pic>
      <p:pic>
        <p:nvPicPr>
          <p:cNvPr id="309" name="Google Shape;30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9424" y="4716049"/>
            <a:ext cx="758376" cy="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1F40B95C3E24D4C994766D522CE8774" ma:contentTypeVersion="16" ma:contentTypeDescription="Umožňuje vytvoriť nový dokument." ma:contentTypeScope="" ma:versionID="497faddb6a083f0870577b379317721b">
  <xsd:schema xmlns:xsd="http://www.w3.org/2001/XMLSchema" xmlns:xs="http://www.w3.org/2001/XMLSchema" xmlns:p="http://schemas.microsoft.com/office/2006/metadata/properties" xmlns:ns2="5e81ee5f-4b08-47fe-88f0-7fe92965aedc" xmlns:ns3="af85e665-ab30-4b7f-a045-97eb19828d08" targetNamespace="http://schemas.microsoft.com/office/2006/metadata/properties" ma:root="true" ma:fieldsID="178583f842bd9bfecdb4678a29d44433" ns2:_="" ns3:_="">
    <xsd:import namespace="5e81ee5f-4b08-47fe-88f0-7fe92965aedc"/>
    <xsd:import namespace="af85e665-ab30-4b7f-a045-97eb19828d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81ee5f-4b08-47fe-88f0-7fe92965ae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Značky obrázka" ma:readOnly="false" ma:fieldId="{5cf76f15-5ced-4ddc-b409-7134ff3c332f}" ma:taxonomyMulti="true" ma:sspId="0fdd5499-3c59-4368-b99e-10595d64cb4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85e665-ab30-4b7f-a045-97eb19828d0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8f363d0c-3429-4a30-ab28-e802f4c3d3f1}" ma:internalName="TaxCatchAll" ma:showField="CatchAllData" ma:web="af85e665-ab30-4b7f-a045-97eb19828d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f85e665-ab30-4b7f-a045-97eb19828d08" xsi:nil="true"/>
    <lcf76f155ced4ddcb4097134ff3c332f xmlns="5e81ee5f-4b08-47fe-88f0-7fe92965aed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0EE4C34-7BE3-45F7-A3BC-C037B39E84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A63416-0796-42CF-9B0A-B66948B466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81ee5f-4b08-47fe-88f0-7fe92965aedc"/>
    <ds:schemaRef ds:uri="af85e665-ab30-4b7f-a045-97eb19828d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84B3FD-F334-4557-94D3-20B2C4C71B10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af85e665-ab30-4b7f-a045-97eb19828d08"/>
    <ds:schemaRef ds:uri="5e81ee5f-4b08-47fe-88f0-7fe92965aed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</TotalTime>
  <Words>2757</Words>
  <Application>Microsoft Office PowerPoint</Application>
  <PresentationFormat>Prezentácia na obrazovke (16:9)</PresentationFormat>
  <Paragraphs>183</Paragraphs>
  <Slides>23</Slides>
  <Notes>23</Notes>
  <HiddenSlides>0</HiddenSlides>
  <MMClips>0</MMClips>
  <ScaleCrop>false</ScaleCrop>
  <HeadingPairs>
    <vt:vector size="8" baseType="variant">
      <vt:variant>
        <vt:lpstr>Použité písma</vt:lpstr>
      </vt:variant>
      <vt:variant>
        <vt:i4>2</vt:i4>
      </vt:variant>
      <vt:variant>
        <vt:lpstr>Motív</vt:lpstr>
      </vt:variant>
      <vt:variant>
        <vt:i4>1</vt:i4>
      </vt:variant>
      <vt:variant>
        <vt:lpstr>Prepojenia</vt:lpstr>
      </vt:variant>
      <vt:variant>
        <vt:i4>6</vt:i4>
      </vt:variant>
      <vt:variant>
        <vt:lpstr>Nadpisy snímok</vt:lpstr>
      </vt:variant>
      <vt:variant>
        <vt:i4>23</vt:i4>
      </vt:variant>
    </vt:vector>
  </HeadingPairs>
  <TitlesOfParts>
    <vt:vector size="32" baseType="lpstr">
      <vt:lpstr>Arial</vt:lpstr>
      <vt:lpstr>Century Gothic</vt:lpstr>
      <vt:lpstr>Simple Light</vt:lpstr>
      <vt:lpstr>C:\Users\patricia.tothova\LL.M. advokát\Profidecon - 11_ADVOKACIA\TEMPLATES\Narodne D viza Nariadenie 2021\Zoznam univerzit_List Nr. 1.pdf</vt:lpstr>
      <vt:lpstr>C:\Users\patricia.tothova\LL.M. advokát\Profidecon - 11_ADVOKACIA\TEMPLATES\Narodne D viza Nariadenie 2021\Vysokokvalifikovane_pozicie_s_prinosom_pre_hospodarstvo_SR_High_qualified_positions_List_Nr.2.pdf</vt:lpstr>
      <vt:lpstr>C:\Users\patricia.tothova\LL.M. advokát\Profidecon - 11_ADVOKACIA\Forms&amp;docs for P\UP dokumentacia\Prilohy k ziadosti zamestnavatela o vydanie potvrdenia z UP.docx</vt:lpstr>
      <vt:lpstr>C:\Users\patricia.tothova\LL.M. advokát\Profidecon - 11_ADVOKACIA\Forms&amp;docs for P\UP dokumentacia\Priloha_13.docx</vt:lpstr>
      <vt:lpstr>C:\Users\patricia.tothova\LL.M. advokát\Profidecon - 11_ADVOKACIA\Forms&amp;docs for P\UP dokumentacia\Priloha_13.docx</vt:lpstr>
      <vt:lpstr>C:\Users\patricia.tothova\LL.M. advokát\Profidecon - 11_ADVOKACIA\Forms&amp;docs for P\UP dokumentacia\Priloha_5.docx</vt:lpstr>
      <vt:lpstr>Zmeny v zamestnávaní cudzincov od 15.07.2024</vt:lpstr>
      <vt:lpstr>Dotknuté právne predpisy</vt:lpstr>
      <vt:lpstr>Použité skratky a pojmy</vt:lpstr>
      <vt:lpstr>Zrýchlené formy zamestnania</vt:lpstr>
      <vt:lpstr>Zrýchlené formy zamestnania</vt:lpstr>
      <vt:lpstr>Zrýchlené formy zamestnania</vt:lpstr>
      <vt:lpstr>Povinnosti Zteľa / D víza</vt:lpstr>
      <vt:lpstr>Prechodný pobyt – účel  zamestnanie</vt:lpstr>
      <vt:lpstr>Úlohy zamestnávateľa</vt:lpstr>
      <vt:lpstr>Žiadosť zamestnávateľa</vt:lpstr>
      <vt:lpstr>Prílohy k žiadosti na ÚP</vt:lpstr>
      <vt:lpstr>Konanie na ÚP</vt:lpstr>
      <vt:lpstr>Konanie na ÚP</vt:lpstr>
      <vt:lpstr>Konanie na CP </vt:lpstr>
      <vt:lpstr>Zmena zamestnávateľa </vt:lpstr>
      <vt:lpstr>Modrá karta</vt:lpstr>
      <vt:lpstr>Modrá karta</vt:lpstr>
      <vt:lpstr>Povinnosti Zteľa / pobyt</vt:lpstr>
      <vt:lpstr>§23a zákona o službách zamestnanosti </vt:lpstr>
      <vt:lpstr>Ďalšie dôležité zmeny </vt:lpstr>
      <vt:lpstr>Ďalšie dôležité zmeny </vt:lpstr>
      <vt:lpstr>Osobitosti</vt:lpstr>
      <vt:lpstr>Pýtajte 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Monika Belejova</cp:lastModifiedBy>
  <cp:revision>1</cp:revision>
  <dcterms:modified xsi:type="dcterms:W3CDTF">2024-08-06T15:28:10Z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0x01010041F40B95C3E24D4C994766D522CE8774</vt:lpwstr>
  </property>
  <property fmtid="{D5CDD505-2E9C-101B-9397-08002B2CF9AE}" pid="3" name="MediaServiceImageTags">
    <vt:lpwstr/>
  </property>
</Properties>
</file>